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5.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28.xml" ContentType="application/inkml+xml"/>
  <Override PartName="/ppt/notesSlides/notesSlide71.xml" ContentType="application/vnd.openxmlformats-officedocument.presentationml.notesSlide+xml"/>
  <Override PartName="/ppt/ink/ink29.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ink/ink41.xml" ContentType="application/inkml+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handoutMasterIdLst>
    <p:handoutMasterId r:id="rId136"/>
  </p:handoutMasterIdLst>
  <p:sldIdLst>
    <p:sldId id="276" r:id="rId2"/>
    <p:sldId id="515" r:id="rId3"/>
    <p:sldId id="287" r:id="rId4"/>
    <p:sldId id="292" r:id="rId5"/>
    <p:sldId id="293" r:id="rId6"/>
    <p:sldId id="294" r:id="rId7"/>
    <p:sldId id="295" r:id="rId8"/>
    <p:sldId id="296" r:id="rId9"/>
    <p:sldId id="297" r:id="rId10"/>
    <p:sldId id="298" r:id="rId11"/>
    <p:sldId id="299" r:id="rId12"/>
    <p:sldId id="315" r:id="rId13"/>
    <p:sldId id="300" r:id="rId14"/>
    <p:sldId id="301" r:id="rId15"/>
    <p:sldId id="302" r:id="rId16"/>
    <p:sldId id="303" r:id="rId17"/>
    <p:sldId id="340" r:id="rId18"/>
    <p:sldId id="304" r:id="rId19"/>
    <p:sldId id="341" r:id="rId20"/>
    <p:sldId id="342" r:id="rId21"/>
    <p:sldId id="316" r:id="rId22"/>
    <p:sldId id="343" r:id="rId23"/>
    <p:sldId id="309" r:id="rId24"/>
    <p:sldId id="311" r:id="rId25"/>
    <p:sldId id="312" r:id="rId26"/>
    <p:sldId id="313" r:id="rId27"/>
    <p:sldId id="314" r:id="rId28"/>
    <p:sldId id="317" r:id="rId29"/>
    <p:sldId id="305" r:id="rId30"/>
    <p:sldId id="345" r:id="rId31"/>
    <p:sldId id="344" r:id="rId32"/>
    <p:sldId id="306" r:id="rId33"/>
    <p:sldId id="318" r:id="rId34"/>
    <p:sldId id="307" r:id="rId35"/>
    <p:sldId id="308" r:id="rId36"/>
    <p:sldId id="319" r:id="rId37"/>
    <p:sldId id="320" r:id="rId38"/>
    <p:sldId id="321" r:id="rId39"/>
    <p:sldId id="322" r:id="rId40"/>
    <p:sldId id="346" r:id="rId41"/>
    <p:sldId id="324" r:id="rId42"/>
    <p:sldId id="347" r:id="rId43"/>
    <p:sldId id="325" r:id="rId44"/>
    <p:sldId id="348" r:id="rId45"/>
    <p:sldId id="323" r:id="rId46"/>
    <p:sldId id="326" r:id="rId47"/>
    <p:sldId id="327" r:id="rId48"/>
    <p:sldId id="330" r:id="rId49"/>
    <p:sldId id="328" r:id="rId50"/>
    <p:sldId id="329" r:id="rId51"/>
    <p:sldId id="349" r:id="rId52"/>
    <p:sldId id="350" r:id="rId53"/>
    <p:sldId id="331" r:id="rId54"/>
    <p:sldId id="332" r:id="rId55"/>
    <p:sldId id="351" r:id="rId56"/>
    <p:sldId id="352" r:id="rId57"/>
    <p:sldId id="333" r:id="rId58"/>
    <p:sldId id="359" r:id="rId59"/>
    <p:sldId id="360" r:id="rId60"/>
    <p:sldId id="334" r:id="rId61"/>
    <p:sldId id="335" r:id="rId62"/>
    <p:sldId id="336" r:id="rId63"/>
    <p:sldId id="337" r:id="rId64"/>
    <p:sldId id="338" r:id="rId65"/>
    <p:sldId id="339" r:id="rId66"/>
    <p:sldId id="353" r:id="rId67"/>
    <p:sldId id="354" r:id="rId68"/>
    <p:sldId id="355" r:id="rId69"/>
    <p:sldId id="356" r:id="rId70"/>
    <p:sldId id="357" r:id="rId71"/>
    <p:sldId id="362" r:id="rId72"/>
    <p:sldId id="386" r:id="rId73"/>
    <p:sldId id="389" r:id="rId74"/>
    <p:sldId id="361" r:id="rId75"/>
    <p:sldId id="363" r:id="rId76"/>
    <p:sldId id="390" r:id="rId77"/>
    <p:sldId id="388" r:id="rId78"/>
    <p:sldId id="364" r:id="rId79"/>
    <p:sldId id="366" r:id="rId80"/>
    <p:sldId id="365" r:id="rId81"/>
    <p:sldId id="367" r:id="rId82"/>
    <p:sldId id="368" r:id="rId83"/>
    <p:sldId id="483" r:id="rId84"/>
    <p:sldId id="370" r:id="rId85"/>
    <p:sldId id="486" r:id="rId86"/>
    <p:sldId id="485" r:id="rId87"/>
    <p:sldId id="487" r:id="rId88"/>
    <p:sldId id="488" r:id="rId89"/>
    <p:sldId id="489" r:id="rId90"/>
    <p:sldId id="358" r:id="rId91"/>
    <p:sldId id="371" r:id="rId92"/>
    <p:sldId id="372" r:id="rId93"/>
    <p:sldId id="373" r:id="rId94"/>
    <p:sldId id="492" r:id="rId95"/>
    <p:sldId id="374" r:id="rId96"/>
    <p:sldId id="490" r:id="rId97"/>
    <p:sldId id="491" r:id="rId98"/>
    <p:sldId id="484" r:id="rId99"/>
    <p:sldId id="494" r:id="rId100"/>
    <p:sldId id="493" r:id="rId101"/>
    <p:sldId id="377" r:id="rId102"/>
    <p:sldId id="376" r:id="rId103"/>
    <p:sldId id="378" r:id="rId104"/>
    <p:sldId id="379" r:id="rId105"/>
    <p:sldId id="495" r:id="rId106"/>
    <p:sldId id="375" r:id="rId107"/>
    <p:sldId id="380" r:id="rId108"/>
    <p:sldId id="381" r:id="rId109"/>
    <p:sldId id="496" r:id="rId110"/>
    <p:sldId id="382" r:id="rId111"/>
    <p:sldId id="383" r:id="rId112"/>
    <p:sldId id="385" r:id="rId113"/>
    <p:sldId id="503" r:id="rId114"/>
    <p:sldId id="500" r:id="rId115"/>
    <p:sldId id="501" r:id="rId116"/>
    <p:sldId id="502" r:id="rId117"/>
    <p:sldId id="497" r:id="rId118"/>
    <p:sldId id="498" r:id="rId119"/>
    <p:sldId id="499" r:id="rId120"/>
    <p:sldId id="504" r:id="rId121"/>
    <p:sldId id="505" r:id="rId122"/>
    <p:sldId id="512" r:id="rId123"/>
    <p:sldId id="513" r:id="rId124"/>
    <p:sldId id="481" r:id="rId125"/>
    <p:sldId id="514" r:id="rId126"/>
    <p:sldId id="506" r:id="rId127"/>
    <p:sldId id="507" r:id="rId128"/>
    <p:sldId id="508" r:id="rId129"/>
    <p:sldId id="509" r:id="rId130"/>
    <p:sldId id="510" r:id="rId131"/>
    <p:sldId id="511" r:id="rId132"/>
    <p:sldId id="384" r:id="rId133"/>
    <p:sldId id="280" r:id="rId1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56B6"/>
    <a:srgbClr val="FFCF03"/>
    <a:srgbClr val="0555B3"/>
    <a:srgbClr val="FEDEB4"/>
    <a:srgbClr val="FDC983"/>
    <a:srgbClr val="F0C388"/>
    <a:srgbClr val="FDCF9D"/>
    <a:srgbClr val="F8D6BA"/>
    <a:srgbClr val="FFBE7D"/>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3" autoAdjust="0"/>
    <p:restoredTop sz="95196" autoAdjust="0"/>
  </p:normalViewPr>
  <p:slideViewPr>
    <p:cSldViewPr>
      <p:cViewPr varScale="1">
        <p:scale>
          <a:sx n="78" d="100"/>
          <a:sy n="78" d="100"/>
        </p:scale>
        <p:origin x="1243" y="72"/>
      </p:cViewPr>
      <p:guideLst>
        <p:guide orient="horz" pos="2160"/>
        <p:guide pos="3839"/>
      </p:guideLst>
    </p:cSldViewPr>
  </p:slideViewPr>
  <p:notesTextViewPr>
    <p:cViewPr>
      <p:scale>
        <a:sx n="1" d="1"/>
        <a:sy n="1" d="1"/>
      </p:scale>
      <p:origin x="0" y="0"/>
    </p:cViewPr>
  </p:notesTextViewPr>
  <p:notesViewPr>
    <p:cSldViewPr>
      <p:cViewPr varScale="1">
        <p:scale>
          <a:sx n="62" d="100"/>
          <a:sy n="62" d="100"/>
        </p:scale>
        <p:origin x="2371" y="6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B8A430-9207-4635-A18D-27C8B3F7FF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66C2406-BA05-4B03-BDD8-30FE908A90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1345-B59B-44C6-B122-6DF46C81AE1A}" type="datetimeFigureOut">
              <a:rPr lang="en-IN" smtClean="0"/>
              <a:t>12-11-2022</a:t>
            </a:fld>
            <a:endParaRPr lang="en-IN"/>
          </a:p>
        </p:txBody>
      </p:sp>
      <p:sp>
        <p:nvSpPr>
          <p:cNvPr id="4" name="Footer Placeholder 3">
            <a:extLst>
              <a:ext uri="{FF2B5EF4-FFF2-40B4-BE49-F238E27FC236}">
                <a16:creationId xmlns:a16="http://schemas.microsoft.com/office/drawing/2014/main" id="{356F275C-65AA-45C3-A3B6-8920D5AED2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07A2EB8C-D351-4D86-80A5-C4E723E3B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B9F8BC-5A02-4F2B-8247-19E2B015CEDE}" type="slidenum">
              <a:rPr lang="en-IN" smtClean="0"/>
              <a:t>‹#›</a:t>
            </a:fld>
            <a:endParaRPr lang="en-IN"/>
          </a:p>
        </p:txBody>
      </p:sp>
    </p:spTree>
    <p:extLst>
      <p:ext uri="{BB962C8B-B14F-4D97-AF65-F5344CB8AC3E}">
        <p14:creationId xmlns:p14="http://schemas.microsoft.com/office/powerpoint/2010/main" val="625011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5T05:22:50.947"/>
    </inkml:context>
    <inkml:brush xml:id="br0">
      <inkml:brushProperty name="width" value="0.05292" units="cm"/>
      <inkml:brushProperty name="height" value="0.05292" units="cm"/>
      <inkml:brushProperty name="color" value="#FF0000"/>
    </inkml:brush>
  </inkml:definitions>
  <inkml:trace contextRef="#ctx0" brushRef="#br0">7796 10160 0,'0'-18'31,"-18"18"-31,1 0 16,-1 0-1,0 0 1,-17 18 0,18 0-16,-36 17 15,0 35 1,-18 36 0,54-35-1,17 35 1,52-36-1,37-34 1,52-54 0,-53-35-1,-53 18 1,36-36-16,-54-35 16,-17 36 15,-70 17-16,35 35 1,-18 18 0,35 0-1</inkml:trace>
  <inkml:trace contextRef="#ctx0" brushRef="#br0" timeOffset="716.83">7602 10636 0,'0'0'0,"0"-17"0,-18 17 16,18 17-1,-17 1 1,-19 35 0,1 35-1,0 0 1,17-17-1,18-54-15,-17 19 16,17-1 0,17-35-1,19 0 1,-1 0 15,18 0-15,17 0-1,-17 18 1,18 17 0,-36-18-1,0 1 1,1-36 0,-36-17-1,0-18 1,-18-17-1,-17-18 1,-1 17 0,19 18 15,-1 35-31,0-17 31,18 18-15,18 17 15</inkml:trace>
  <inkml:trace contextRef="#ctx0" brushRef="#br0" timeOffset="1984.74">8378 10495 0,'-18'18'31,"18"-1"-15,0 1-16,0 17 15,0 18 1,18 53-1,-18-35 1,18-1 0,-18-35-16</inkml:trace>
  <inkml:trace contextRef="#ctx0" brushRef="#br0" timeOffset="2383.77">8343 10707 0,'35'-18'31,"-17"18"-15,-1 0-16,36-17 31,18-1-15,-54 0-1,-17 1 1,-17-19 0,-1 1-1,1 0 1,17 17 0,0 36-1,17 35 1,-17 0-1,18-18-15,-18 18 16,17-18-16,-17 0 16,18 18 15</inkml:trace>
  <inkml:trace contextRef="#ctx0" brushRef="#br0" timeOffset="2769.55">8696 10513 0,'0'0'0,"-18"0"32,0 0-32,18 17 15,0 1 1,0 0-16,0 35 15,36 17 1,-19 1 0,19-18-1,-1-53 17,0-36-17,0-34 1,-17-18-1,-18 17 1,0 53-16,-18-35 16,1 36-1,-1 17 1,18 35 0</inkml:trace>
  <inkml:trace contextRef="#ctx0" brushRef="#br0" timeOffset="3053.01">8995 10477 0,'18'-17'31,"-18"34"-15,0 1-1,18 0-15,-18 35 16,0 35 0,0-18-1,17 1 1,19-53 0,52-18-1,-18-18 1</inkml:trace>
  <inkml:trace contextRef="#ctx0" brushRef="#br0" timeOffset="4003.91">7055 10795 0,'-17'0'31,"-1"0"-15,0 0 0,-17 0-16,-18 18 15,18-18-15,-53 17 16,-106 1 0,17-18-1,-158 18 1,-35-18-1,-54 0 1,-17-18 0,177 18 15,140 0-31,-105 0 16,-71-18-1,106 18 1,106-17-1,53 17-15,17 0 16,36-18 0,17 0-1,0 18 1</inkml:trace>
  <inkml:trace contextRef="#ctx0" brushRef="#br0" timeOffset="4336.05">3986 10672 0,'0'-18'0,"-17"18"15,-1 0-15,0 0 16,1 0-1,-36 35 1,17 0 0,-16 36-1,-1-36 1,35-17-16,-17 17 16,17 18-1,89 0 1,17-18-1,0 1 1</inkml:trace>
  <inkml:trace contextRef="#ctx0" brushRef="#br0" timeOffset="5701.03">2575 10513 0,'0'0'0,"-17"17"0,-1 1 16,0 0-16,-17 17 15,0 71 1,17-18 0,0-35-16,1 35 15,-18 36 1,-18-19-1,0-52 1,53-35 0,35-18 15,0-18-15,53 18-1,1-17 1,52-1-1,-18 18 1,1-18 0,-36 18-1,-35 0 1,-36 0 0,1-17-1,0 17 1,-18-18-1,0 0 32,17 1-15,19-1-17,-19 18-15,19-35 16,34-18-1,18-18 1,0-17 0,-52 35-1,-1 0 1,-17 18 0,17 0-1,0 0 1,36-1-1,-18 1 1,-36 17 0,1 18-1,-18-17 17,-18 17-17,-17 0 1,0 0-1,17 0-15,-35 0 16</inkml:trace>
  <inkml:trace contextRef="#ctx0" brushRef="#br0" timeOffset="6035.24">2558 10601 0,'0'0'0,"-124"35"31,106-35-31,1 18 32,34-18-17,72-18 1,-1 1-1,-18-1-15,89 0 16,141-35 0,-53 18-1,-141 35 1,-71-18 0,-53 18-1</inkml:trace>
  <inkml:trace contextRef="#ctx0" brushRef="#br0" timeOffset="6569.4">2681 10760 0,'0'0'0,"18"0"0,-1-18 16,-17 0-1,18 18 1,-36 0 0,1 0-16,-1 18 15,-35 35 1,18 0-1,52-35 1,19 17 0,34-18-1,-70 1 1,-35 17 0,-18 1-1,-35-19 16,70-17-31</inkml:trace>
  <inkml:trace contextRef="#ctx0" brushRef="#br0" timeOffset="6986.94">2822 10760 0,'18'-36'16,"-18"54"0,0 0-1,-18 35 1,18-36-16,0 36 16,0 0-1,0-18 1,0-52 15,0-1-15,0-35-1,18-35 1,-1 35 0,1 35-1,0 36 1,-1 0-16,-17 17 15,18 53 1,0-17 0,-18-54-16</inkml:trace>
  <inkml:trace contextRef="#ctx0" brushRef="#br0" timeOffset="7136.94">2804 10883 0,'0'0'15,"0"-17"-15,0-1 0,18 0 16,35 1 15,18 17-15,-36-18-16</inkml:trace>
  <inkml:trace contextRef="#ctx0" brushRef="#br0" timeOffset="7536.7">3087 10707 0,'17'0'47,"-17"17"-47,0 1 16,0 0-16,0 105 31,0-88-15,0-17-16,0 17 15,-17-35 1,-1-35 0,18-53-1,0-18 1,35 36-1,18 17 1,0 35 0,-18 53-1,-35 18 1,-88 35 0,35-52-16</inkml:trace>
  <inkml:trace contextRef="#ctx0" brushRef="#br0" timeOffset="11671.21">6949 12012 0,'-35'18'15,"18"-1"-15,-19 36 16,1 53-1,35 70 1,35 54 15,-17-71-15,0-71-16,-1 88 16,18 89-1,-35 17 1,-52-35-1,-1-106 1,0 35 0,0-70 15,35-88-31,0-1 16,18 1 15,18 0-16,0-18 1,-1 0 0,36 0-1,-17 0-15,69-18 16,-52 18-16,124 0 16,211-18-1,-53 18 1,265 0-1,-1 18 1,-87 17 0,-142-17-1,-193-18 1,-54-18 0,-88 1-1,-52-19 1,-1 19-1,0-36 17,1 0-17,17-18 1,0-34 0,0-1-1,0-106 1,-53-52-1,-18-54 1,18 106 0,36 124-16,-36-106 15,18-70 1,17 52 0,0 53-1,1 89 1,17-1-1,0 36 17,-18 35-1,0 0 0,1 0-31,-19 0 16,-87-18-1,-18 18 1,53 0-16,-124 0 16,-194-18-1,-17 18 1,123 0 0,-106 0-1,54 18 1,122-18 15,125 18-15,69-18-1,19 0 1,17 17 31,-18-17-32,0 0-15,18 18 16,-35 0 0,18-18-1,-1 17 1,18 1-16,-18 0 16,1 52-1,-1 36 1,18-18-1,18 36 17,-1-19-17,1-16 1,0-36 0,-18-36-1</inkml:trace>
  <inkml:trace contextRef="#ctx0" brushRef="#br0" timeOffset="12587.53">7620 12312 0,'0'-18'15,"-18"1"-15,0-1 16,-17 36 0,0-1-16,0 19 15,-36 87 1,53-17 0,18-53-16,36 35 15,52 0 1,35-35-1,1-53 17,-71-35-17,-53-18 1,-18 35-16,-35-35 16,-35 18-1,17 0 1,54 35-1,52-18 1,53 18 0,36 18-1,-54-1 1,-34-17-16,-1 36 16,-18 34-1,-52 1 1,18-18 15</inkml:trace>
  <inkml:trace contextRef="#ctx0" brushRef="#br0" timeOffset="13054.78">8166 12453 0,'0'0'0,"0"-18"0,0 1 15,0 34 1,18 19 0,0 52-1,-18 0 1,17-53-1,-17 36 1,0-18 0,0-36-1,0-52 1,0-35 0,0 17-16,0-35 15,18-54 1,17 37-1,1 87 1,16 71 0,-16 70-1,-1 1 1,-17-1 0,-18-52-1,0-54 1</inkml:trace>
  <inkml:trace contextRef="#ctx0" brushRef="#br0" timeOffset="13221.33">8237 12682 0,'-18'-35'16,"36"70"-16,-36-88 0,18 36 16,18-1-1,35 1 1,0-1-1,-36 18-15,54 0 16,-53 0-16</inkml:trace>
  <inkml:trace contextRef="#ctx0" brushRef="#br0" timeOffset="21949.82">2998 11395 0,'-35'17'16,"35"1"0,-17 0-16,17 35 15,0-18-15,0 53 16,35 71-1,-18 35 1,1 17 0,-18-87-1,0 35 1,0-53 15,0-36-15,0-52-1,0-1 1,0-34 47,18 17-48,-1 0-15,36-18 16,106 0-1,0 1 1,176-1 0,-176 1-1,158-1-15,1094 0 63,-1058 18-48,-141 0 1,-142-17 0,-105-1 15,-18 0-15,35 1-1,1 17 1,-1 0 15</inkml:trace>
  <inkml:trace contextRef="#ctx0" brushRef="#br0" timeOffset="22258.22">6015 12330 0,'-36'-18'0,"19"18"16,-36 0-1,70 18 1,19 17 0,52 35-1,-18-17 1,19 36-1,-89-19 1,-53-17 0,17-35-16,-69 35 15,-19-18 1</inkml:trace>
  <inkml:trace contextRef="#ctx0" brushRef="#br0" timeOffset="23942.65">7849 13423 0,'0'-17'15,"-18"17"-15,1 0 16,17 17 0,-18 1-1,-17 35 1,35 0-1,0-18-15,0 18 16,35 35 0,18-35-1,18-53 1,-36 0 0,35-71-1,-34 1 1,-36 17-1,-36 18 1,19 52 0,-1 19-1,18 16 17,53 1-17,-18-53 1,53 0-1,1-35 1,-54-18 0,-17 0-1,-36 0 1,-35 0 0,0 36-1,18 17 1</inkml:trace>
  <inkml:trace contextRef="#ctx0" brushRef="#br0" timeOffset="24494.95">8466 13370 0,'0'-35'16,"0"17"-1,18 18 32,0 0-47,-1 18 31,-17-36-15,18 1 0,-1-1-16,1-17 15,0 17 1,-18-35 0,0 0-1,-36 18 1,1 35-1,0 0-15,0 53 16,-36 53 0,71 70-1,35-17 1,-17-53 0,0-53-16,-1 17 15,-17 36 1,-17-71-1,-19-17 1,1-53 0,35-1-1</inkml:trace>
  <inkml:trace contextRef="#ctx0" brushRef="#br0" timeOffset="24695.05">8396 13652 0,'17'-17'15,"1"17"32,0-18-31,-1 18-16,19 0 16,-1 0-1,-18 0 1,-34 0-1</inkml:trace>
  <inkml:trace contextRef="#ctx0" brushRef="#br0" timeOffset="29828.16">8784 13494 0,'17'0'109,"1"0"-109,0 0 16,35 0-1,-36 0 1,1-18-16,0 18 16,-36 0-1,0 0 1,1 0-16,-19 0 15,-34 0 1,17 18 15,35-18 1,36 17-17,35-17 1,-18 0-1,0 0 1</inkml:trace>
  <inkml:trace contextRef="#ctx0" brushRef="#br0" timeOffset="31311.43">9189 13335 0,'0'18'94,"0"-1"-78,-17 1-16,17 17 0,0-17 15,0 52 1,0 19 0,17-37-1,-17-34-15,0 0 16,18-1-1</inkml:trace>
  <inkml:trace contextRef="#ctx0" brushRef="#br0" timeOffset="31780.49">9348 13441 0,'-17'17'62,"17"1"-46,0 0-16,0 17 15,0-17 1,0 17-16,0-17 16,35 34-1,-18-52 1,19-17 0,-19-1-1,19-35 1,-36-17 15,-36 17-15,19 35-1,-36 18 1,35 35 0,1-17-1</inkml:trace>
  <inkml:trace contextRef="#ctx0" brushRef="#br0" timeOffset="32179.65">9630 13406 0,'-17'0'16,"-1"0"-16,18 17 16,-17 1-1,17 35 1,0 0 0,17-18-1,1-17-15,17-1 16,-17 1-1,35-36 1,-18-17 0,-35 0-1,0 17-15,0-35 16,-35 0 0,-54 36-1,72 17 1</inkml:trace>
  <inkml:trace contextRef="#ctx0" brushRef="#br0" timeOffset="34947.18">7690 13070 0,'0'0'0,"-17"-17"31,-1 17-15,0 0-16,1 0 15,-1 17-15,-17-17 16,-1 18 0,19-18-1,17 18 1,0 17-1,0 0 17,0 36-17,0-18 1,0 17 0,0-34-16,0 34 15,0 18 1,-18 0-1,-17-17 1,17-36 0,18 18-1,0-17 1,53-1 0,0-18-1,35-17 16,18 0-31</inkml:trace>
  <inkml:trace contextRef="#ctx0" brushRef="#br0" timeOffset="35979.36">9683 13035 0,'0'0'0,"-17"0"16,17-18 15,17 18 0,1 0-31,17-17 16,1 17 0,-1 0-16,18 0 15,0 35 1,-36-17 15,-34 17-15,-1 18-1,18-18 1,0 53 0,18-17-1,-18-18 1,17 17-1,1 1 1,0 0 0,-1-1-1,-17-35 1,35 18 0,-17 0-1,-18-35 1,-18 0 15,-52-1-15,-71-17-16</inkml:trace>
  <inkml:trace contextRef="#ctx0" brushRef="#br0" timeOffset="38566.06">9966 12488 0,'-18'0'0,"36"0"15,-1 0 32,1 0-31,17 0-16,89 0 16,105-35-1,-35 17 16,-88 1-31,105-1 16,54-17 0,-89 17-1,-87 1 1,-72-1 0,-52 18 15,17 18-16</inkml:trace>
  <inkml:trace contextRef="#ctx0" brushRef="#br0" timeOffset="39698.56">11306 11307 0,'0'0'0,"0"-18"16,18 18-1,-18 18 1,0 17 0,0 18-1,0 17 1,0-34-16,17 69 15,1 54 1,0 35 0,17-53-1,0 71 1,0 0 15,1-1-15,-1-17-1,-17-70 1,17 35 0,-17-1-1,-1-17 1,-17-17 0,-17-71-1,-1 35 1,0-35-1,18-18 1,0-17 0,0 17-1,18-17 1,0-18 31,-18-18-16,17 18-15,36 0-1,53-18 1,17 18 0,142-17-1,70-1 1,71 1-1,-159-1 1,-141 18-16,88-18 16,-53 18-1,-106 0 1,-53 0 15,1 0-15,-19-17-1,1 17-15</inkml:trace>
  <inkml:trace contextRef="#ctx0" brushRef="#br0" timeOffset="39966.75">13458 13670 0,'0'0'0,"-35"0"15,17 0 1,0 0-1,36 0 1,17 18 0,18-1-1,-18 19 1,1 17 15,-54 0-15,-70 17-1,0-35 1,17-35-16</inkml:trace>
  <inkml:trace contextRef="#ctx0" brushRef="#br0" timeOffset="40733.28">11324 11289 0,'0'0'0,"17"0"31,1 0-31,0-18 16,17 18-16,53 0 15,124-17 1,105 17 0,54 0-1,-124 0 1,52-18 0,-87 0-1,-106 18 16,-88-17-15,-36 17-16,-35 0 16,18 0-16</inkml:trace>
  <inkml:trace contextRef="#ctx0" brushRef="#br0" timeOffset="40965.61">13070 11077 0,'-18'-17'16,"18"-1"0,18 18-1,-1 0-15,-17 18 0,36-1 16,-1 36 0,-17 18 15,-18-18-16,-71 17 1,36-52-16</inkml:trace>
  <inkml:trace contextRef="#ctx0" brushRef="#br0" timeOffset="41599.33">13987 10954 0,'0'0'0,"35"-18"15,-17 18 1,17-35-1,-35 17 1,-70 18 0,-19 18-1,-52 70 1,53 35 0,88-34-1,0-54-15,53 36 16,71-1-1,17-52 1,-53-54 0</inkml:trace>
  <inkml:trace contextRef="#ctx0" brushRef="#br0" timeOffset="41967.68">14234 11024 0,'0'0'0,"18"-35"15,-18 17 1,0 89 15,0-53-31,0 17 16,0 18 0,0 35-1,0-53 1,17-52-1,-17-19 1,18-70 0,0 71-16,-1-53 15,18-18 1,1 53 0,17 71 15,0 52-16,17 19 1,-52-1 0</inkml:trace>
  <inkml:trace contextRef="#ctx0" brushRef="#br0" timeOffset="42149.94">14252 11095 0,'0'0'0,"0"-18"0,0-17 15,17 17-15,36 1 16,53-36 0,0 35-1,-36 18 1,-52 0-16</inkml:trace>
  <inkml:trace contextRef="#ctx0" brushRef="#br0" timeOffset="42765.91">13352 10724 0,'-18'-17'0,"36"34"0,-53-52 16,35 53 0,17 70 15,1 88-16,-18-35 1,0 89 0,0-160-16,-18 54 15,-17-1 1,18-52 0,-1-54-1,53-34 1,53-18-1,53-18 1,1 35 0,246-17-1,194 17 1,194 18 15,-229 0-15,246 0-1,-193-35 1,-283 0 0,-264-18-1,-141 17 1,-71 19-16</inkml:trace>
  <inkml:trace contextRef="#ctx0" brushRef="#br0" timeOffset="43866.75">13035 10689 0,'0'0'0,"-53"0"15,70 0 1,19 0 0,140-17-1,159-1 1,18 18 0,-142-18-16,283 18 15,-229-17-15,317-1 16,265 0-1,-124 1 1,-353-1 0,1 0-1,-195-17 1,-123 35 15,-35-18-15,34 18-1,-16 0 1,-72 0 15,19 0-31,-18 18 16,-1 0 0,19 17-1,17 0 1,-18 36-1,18-18 1,-18 70 0,1 18-1,17 18 17,0-71-17,17 36 1,-17-107-16,18 36 15,-18-35 1,0 0 0,0-1-1,0 1 17,0 0-17,-18-18 1,1 0-16,-36 0 15,-141 0 1,-194 0 0,53 0-1</inkml:trace>
  <inkml:trace contextRef="#ctx0" brushRef="#br0" timeOffset="45333.74">14146 13652 0,'0'-70'16,"-18"52"-1,18 1 1,-18 34-16,18 1 16,-17 88-1,17 17 1,35-35 15,-17-52-31,35 17 16,53-18-1,35-70 1,-53-54 0,-53 19-1,-53-54 1,-52 54 0,17 52-1,35 18 1,1 18-16,17-1 15,17-17 1</inkml:trace>
  <inkml:trace contextRef="#ctx0" brushRef="#br0" timeOffset="45683.84">14992 13564 0,'0'0'15,"18"0"-15,17-35 16,-35 17-16,0-17 16,-35 17-1,-71 36 1,18 53 0,53-36-1,52 53 1,89-17-1,0-18 1,-35-18 0,-71 18-1,-89-36 17,-105 1-17,18-36 1,123 1-16</inkml:trace>
  <inkml:trace contextRef="#ctx0" brushRef="#br0" timeOffset="46349.48">13758 13406 0,'0'0'0,"0"-18"15,-18 18-15,0-18 0,1 1 16,17 34 15,0 19-31,0 16 16,17 1-16,-17 53 15,18 106 1,-18 17 0,0-88-1,0 71 1,18-141 0,-18-19-1,0-69 16,0-1-15,35 1 0,36 17-1,52 0 1,-35 0 0,159 0-1,318 0 1,264-18-1,-194 0 1,388 36 0,-36 17-1,-193 0 1,-441-17 0,-124-53-1,-264-36 1,-124 1-1,-70 17 1,70 17 0</inkml:trace>
  <inkml:trace contextRef="#ctx0" brushRef="#br0" timeOffset="47502.12">13670 13229 0,'-18'-17'16,"0"17"-16,1 0 15,34-18 1,89 18 0,141 0-1,71 0 17,-142 0-32,282 0 15,689-18 1,-530 18-1,230-17 1,-371 17 0,18 17-1,-247-17 1,-176 0 0,-89 0 15,18 18-16,18 17 1,-18 0 0,0 1-1,-18-1 1,0 0 0,1 1 15,17-19-16,17 18 1,1 1 0,-18 34-1,0-17 1,0-18-16,0 54 16,0 69-1,0-16 1,-18-1-1,18-71 1,18 36 0,-18-53-1,18-18 17,-1-35-1,-34 0 0,-1 0-15,-53 0-1,-52 0-15</inkml:trace>
  <inkml:trace contextRef="#ctx0" brushRef="#br0" timeOffset="54749.4">9401 13847 0,'18'0'47,"-1"-18"-47,19 0 16,17 1-1,-18-1 1,0 18 0</inkml:trace>
  <inkml:trace contextRef="#ctx0" brushRef="#br0" timeOffset="54954.82">9401 13917 0,'0'0'0,"0"18"15,18-18 1,-1-18 0,36 0-1,-17 18 1,-1-17-1,-17 17-15</inkml:trace>
  <inkml:trace contextRef="#ctx0" brushRef="#br0" timeOffset="56538.62">16703 11095 0,'18'0'0,"-18"-18"15,18 18 1,-18-17-1,17 17 1,-34 17 15,-1-17-15,-35 35 0,18 18-1,17-17 1,18-19-16,18 1 15,35 17 1,17-17 0,-17-18-1,0-35 1,-71-1 0,-52 1-1,-36-18 16,53 18-15,-35-18 0,70-18-1,54 1 1,34 17 0,-17 35-1,18 18 1,-36 18-1,-18 35 1,-17 0 0,-35 0-1,18-18 1,-1 0 0,0-35-1</inkml:trace>
  <inkml:trace contextRef="#ctx0" brushRef="#br0" timeOffset="56906.14">16915 10989 0,'0'0'16,"18"-18"-16,-1 1 16,-34 17 15,-1 0-16,18 35 1,0-17-16,0 17 16,18 35-1,17-17 1,0-17 0,18-36-1,0-18 16,-35-53-15,-18 1 0,-36 17-1,-69 18 1,-19 35 0,71 17-16</inkml:trace>
  <inkml:trace contextRef="#ctx0" brushRef="#br0" timeOffset="59240.12">9913 13476 0,'0'0'0,"0"-18"32,17 18-17,36-17 1,53-1 0,0-17-1,123-53 1,53 0-1,-70 17 1,-106 53-16,123-52 16,-105 34-16,123-16 15,141-54 1,-18 18 0,-35-1-1,-141 36 16,106-17-15,0-1 0,-18 1-1,-88 17 1,35-18 0,-17 18-1,-36-17 1,36-1-1,-71 36 1,-88 0-16,88-1 16,18-16-1,-18 16 1,18-17 0,-36 36 15,36-36-16,0 0 1,-53 18 0,-54 17-1,-16 0-15,-1 1 16,53-1 0,-35 0-1,-18 18 1,-70 0 15,17 0-31,1 0 16,-1 0-1</inkml:trace>
  <inkml:trace contextRef="#ctx0" brushRef="#br0" timeOffset="59506.5">16104 11571 0,'-18'0'0,"0"0"16,36 0 15,0 0-15,-1 0-16,36 0 15,53 18 1,-53-1 0,-35 1-16,-18 17 15,-106 18 1</inkml:trace>
  <inkml:trace contextRef="#ctx0" brushRef="#br0" timeOffset="60908.46">9807 13635 0,'0'0'0,"0"-18"0,0 1 32,17 17-17,36 0 1,-17 0-16,69-18 15,72 18 1,34-18 0,-69 18-1,105-17 1,35-1 0,71 0 15,-107 1-16,142-1 1,-35 0 0,0 18-1,17-17 1,-123 17 0,124 0-1,-54 0 1,-17 0-1,-18 0 17,-105 17-32,70-17 15,-36 0 1,-34 0 0,-72 0 15,37 0-16,-1 0 1,-35 0 0,-36 0-1,-88-17 17,-17 17-17</inkml:trace>
  <inkml:trace contextRef="#ctx0" brushRef="#br0" timeOffset="61157.97">15857 13300 0,'-36'0'31,"54"0"-15,0 0-1,52 35 1,-34-17 0,-19-1-16,1 19 15,-36-1 1,-35 18 0,0-36-1</inkml:trace>
  <inkml:trace contextRef="#ctx0" brushRef="#br0" timeOffset="61723.75">16633 13635 0,'-18'-35'31,"36"17"-31,-1 0 15,19-17 1,17 17 0,-1 18-1,-16 71 1,-72-1 0,1-17-1,0-17 1,-18-1-1,18-17-15,-18-1 16,0-34 0,88-19-1,36 1 1,-1 17 0,18 36-1,-35 17 1,-35-17-1,-18 17 1,-18-35 0</inkml:trace>
  <inkml:trace contextRef="#ctx0" brushRef="#br0" timeOffset="62107.57">17003 13635 0,'0'0'0,"0"-18"16,18 1-16,-18-1 16,-18 18-1,1 18 1,-1-1 0,0 18-1,18-17-15,0 17 16,18 18-1,35 0 1,17-53 0,-17-17-1,-35-19 1,0-17 0,-54-17 15,-34 35-16,17 35 1,35 0-16,-17 17 16,17-17-16</inkml:trace>
  <inkml:trace contextRef="#ctx0" brushRef="#br0" timeOffset="62557.63">16333 13600 0,'18'0'31,"-1"-18"-15,1 18-1,-18-18 1,-18 18-1,-17 36 17,17-19-32,1 18 0,-36 54 15,70 34 17,19-70-32,69 0 31,-52-53-31</inkml:trace>
  <inkml:trace contextRef="#ctx0" brushRef="#br0" timeOffset="62874.73">17321 13458 0,'-18'0'0,"36"0"15,-1 0 1,19 36-1,-1-1 1,-35 0-16,17 18 16,-87 53-1,-36-71-15</inkml:trace>
  <inkml:trace contextRef="#ctx0" brushRef="#br0" timeOffset="63758.24">16351 10918 0,'0'0'0,"0"-52"15,-18 34 1,18 36 0,-18-1-1,1 18-15,17 18 16,-18 88-1,71-17 1,0-71 0,-18-18-16,36 0 15,-18-35 1</inkml:trace>
  <inkml:trace contextRef="#ctx0" brushRef="#br0" timeOffset="64058.57">17180 10883 0,'0'0'0,"-18"0"16,18-17-16,70 34 31,36 54-15,-53 17 0,-53-53-1,-35 71 1,-71 0-16</inkml:trace>
  <inkml:trace contextRef="#ctx0" brushRef="#br0" timeOffset="70178.3">2787 13317 0,'0'0'0,"0"18"15,-18-18-15,36 0 63,-1 0-48,1 0 1,0 0 0,17-35 15,0-1-15,-35-16-1,-53 16 1,0 36-1,-17 36 1,17 52 0,35 18-1,54-18 1,34-53 0,-35-35-16,36 18 15,0-36 1</inkml:trace>
  <inkml:trace contextRef="#ctx0" brushRef="#br0" timeOffset="70559.92">2963 13282 0,'0'0'0,"0"-18"16,18 1-1,-1 17 1,19 0-1,-1 35 1,-35 36 0,0-18-1,-35-1 1,35-34-16,-18-18 16,36-35-1,-1 0 1,36-54-1,-35 72-15,17-19 16,18 19 15,-18 52-15,-17 18 0,-18 0-1,0-18 1,-18-35-16</inkml:trace>
  <inkml:trace contextRef="#ctx0" brushRef="#br0" timeOffset="70744.02">3316 13141 0,'0'0'0,"35"-53"16,-17 18 0,-18 52-1,0 19 1,0 52-1,18 0 1,-1 0 15,1-70-31</inkml:trace>
  <inkml:trace contextRef="#ctx0" brushRef="#br0" timeOffset="71077.25">3316 13282 0,'0'0'0,"-18"-18"16,18 1 0,36 17-1,-1 0 1,18-18 0,17 1-1,-52-1 1,-18 0-1,-18 18 17,18 36-17,0 16 17,18-16-17,-18-1-15,18 0 16,-1 1-1</inkml:trace>
  <inkml:trace contextRef="#ctx0" brushRef="#br0" timeOffset="71225.87">3510 13141 0,'0'0'15,"0"-35"-15,0 17 16,-18 18 15</inkml:trace>
  <inkml:trace contextRef="#ctx0" brushRef="#br0" timeOffset="71479.06">3616 12982 0,'0'-17'15,"0"34"1,0 18 0,35 18-1,-35-35-15,18 53 16,17 34-1,-17-16 1,-18-36 15</inkml:trace>
  <inkml:trace contextRef="#ctx0" brushRef="#br0" timeOffset="71660.66">3581 13264 0,'17'-17'16,"1"17"-1,52-18 1,-17 1 0,-35-1-16,17 0 15</inkml:trace>
  <inkml:trace contextRef="#ctx0" brushRef="#br0" timeOffset="72162.14">3880 13212 0,'0'-18'15,"0"36"48,18-18-63,0 17 15,-1-17-15,1 0 16,17-17 0,-17-19 15,-18 1-15,-18 35-16,-17-35 15,0 35 1,-36 17-1,53 36 1,18 35 0,36-35-1,34 0 1,-17-53 0,-18-17-16</inkml:trace>
  <inkml:trace contextRef="#ctx0" brushRef="#br0" timeOffset="73261.35">4074 12982 0,'0'0'0,"0"-17"16,-17 17-16,17 17 31,17 18-15,1 36-1,17-36 1,-35-17-16,18 0 16,-18-1-1,-18-34 17,18-1-32,-17 0 31,17 36 0,-18-18 0,18 18-15,0-1 31,0 1 0,0 0-32,0-1-15,0 1 16,0 17 0,0 18-1,0-35 1,0-36-1,18-17 1,-18 17 0,17-52-1,1 17 1,0-18 0,-1 53-1,19 18 1,-19 18-1,-17 35 1,0-18 0,0 36-1,0-54 1,0-34 15,0-1-31,0-35 16,18 0-1,17 18 1,-17 35 15,-1 35-15,19 18 0,-19 18-1,19-18 1,-1-71-1,0-17 1,0-36 0,-17-17-1,-18 35 1,-18 53 0,-17 0-1,0 53 1,17 18-1,71-18 17,-18-18-17,-17-35-15,17 0 16,-17 0-16</inkml:trace>
  <inkml:trace contextRef="#ctx0" brushRef="#br0" timeOffset="73811.7">4639 13106 0,'0'-18'15,"0"36"-15,0-54 16,17 36 15,-17 18-15,36 35 0,-36 0-1,0-18 16,0-17-31,0-53 16,0-18 15,35 0-15,-17 17 0,-1 36-1,-17 18-15,0 17 16,18 18-1,17 0 1,-17-53 0,35-17-1,0-54 1,0-17 0,-53 17-1,-18 18 1,0 18-1,1 35 1,17 53 15,0 0-15,35 53 0,0-36-1,-17-34 1,-18-19-16</inkml:trace>
  <inkml:trace contextRef="#ctx0" brushRef="#br0" timeOffset="73944.35">4974 13159 0,'0'0'0,"-18"-53"15,36 17 1,53 1 0,-1 17 15,-17 1-31,-35 17 15</inkml:trace>
  <inkml:trace contextRef="#ctx0" brushRef="#br0" timeOffset="78563.45">9842 11853 0,'-18'0'16,"18"-17"0,0-1-1,0 0 1,18-17 0,0-18-1,17-17 1,-17 34-16,52-52 15,124-88 1,106-36 0,70 18-1,-123 106 1,-123 35-16,88 0 16,105 0-1,-52 18 1,-71 35 15,-142 0-15,1 0-1,-70 0 48</inkml:trace>
  <inkml:trace contextRef="#ctx0" brushRef="#br0" timeOffset="78847.08">12170 10513 0,'0'0'0,"-17"-18"16,34 18 31,36 35-32,-35-17 1,17 0-16,18 17 16,-35 0-16,-1 1 15,1 16 1,-71 19-1,0-36 1,-35 1 0</inkml:trace>
  <inkml:trace contextRef="#ctx0" brushRef="#br0" timeOffset="79446.77">10565 10495 0,'0'0'0,"18"18"62,0-18-46,-1 17-16,1-17 15,17 0 1,-17 0-16,-1-17 16,19-1-1,-36-35 1,-36 18-1,-34 17 1,-18 36 0,35 17-1,35 0-15,18 18 16,35 36 0,54-36-1,-19-36 1,1-34-1</inkml:trace>
  <inkml:trace contextRef="#ctx0" brushRef="#br0" timeOffset="79813.97">10847 10407 0,'0'0'0,"-17"0"15,17-18 1,17 18-1,1 18 1,-18 0-16,35-1 16,-35 1-16,36 35 15,-36 0 1,0-18 0,-18-70 30,18-1-46,0 1 16,0-35 0,35 34-1,1 36 1,-1 53 0,-18 18-1,-17-36 1,0-17-1</inkml:trace>
  <inkml:trace contextRef="#ctx0" brushRef="#br0" timeOffset="80047.42">11112 10213 0,'0'0'15,"-35"-35"1,35 52-1,0 1 1,17 35 0,1-18-16,17 36 15,36 34 1,-18-34 0,-53-36-1</inkml:trace>
  <inkml:trace contextRef="#ctx0" brushRef="#br0" timeOffset="80182.98">11183 10372 0,'-18'-18'0,"36"36"0,-54-54 16,89 54 15,-18-18-15,1 0-1</inkml:trace>
  <inkml:trace contextRef="#ctx0" brushRef="#br0" timeOffset="80333.62">11500 10372 0,'0'0'0,"-18"35"15,1-17 1,34-18-1</inkml:trace>
  <inkml:trace contextRef="#ctx0" brushRef="#br0" timeOffset="81414.66">10018 14446 0,'0'0'0,"0"-17"0,0-1 16,0 0-16,0 1 15,18-1 1,35 71 0,35 18-1,0 17 1,71 35 0,35 1-1,53-1 16,-71-70-15,160 18 0,34-36-1,-17-53 1,-124-17 0,-141 0-16,89-18 15,-1-71 1,-88 1-1,-70 52 1,-18 36 0,0 53 15,-18-1-15,1-17-1</inkml:trace>
  <inkml:trace contextRef="#ctx0" brushRef="#br0" timeOffset="81665.2">12717 14640 0,'0'0'16,"-18"0"-16,1 0 15,17-17 1,17-1 0,1 0-1,0 18 1,-1 0-16,1 0 15,35 36 1,35-1 0,-35 18-1,-35 0 1,-36-18 15,-35-17-31</inkml:trace>
  <inkml:trace contextRef="#ctx0" brushRef="#br0" timeOffset="82365.73">11165 15681 0,'18'0'47,"-1"18"-31,1-18-16,-1 0 15,1 0-15,0 0 16,17 0-1,18-18 1,-53-17 0,-35-1-1,-36 1 1,18 35 0,-17 35-1,52 54 1,18-36-1,53 35 1,-18-71-16,18 1 16,18-18-1</inkml:trace>
  <inkml:trace contextRef="#ctx0" brushRef="#br0" timeOffset="82731.37">11518 15663 0,'0'0'0,"-18"0"0,18-17 16,-35-19 0,35 19-1,35 17 1,18 53 0,-35-36-16,17 19 15,-17 17 1,-18-36-1,-36 1 1,36-71 0,36-18-1,-1 18 1,18 36 0,-18 52 15,-35 36-16,0-36 1,0 18 0</inkml:trace>
  <inkml:trace contextRef="#ctx0" brushRef="#br0" timeOffset="82982.2">11835 15505 0,'0'0'0,"0"-18"0,18-17 15,-1 17 1,1 18 0,0 0-16,17 0 15,-17 18 1,17 17-16,18 53 31,17 0-15,-52-17-1,0-53-15,-18-1 16,0 1 0,-18-53-16</inkml:trace>
  <inkml:trace contextRef="#ctx0" brushRef="#br0" timeOffset="83099.53">12012 15575 0,'0'0'15,"-18"0"-15,0-18 0,1 18 16,-1 0-1,36 0 1,52 0 0</inkml:trace>
  <inkml:trace contextRef="#ctx0" brushRef="#br0" timeOffset="83232.73">12329 15522 0,'0'0'16,"18"18"-16,17-18 15,-17 0 1,17-18 0,-35 1-16</inkml:trace>
  <inkml:trace contextRef="#ctx0" brushRef="#br0" timeOffset="97304.29">20231 10107 0,'0'0'0,"-18"0"0,1 0 16,-1-18-1,18 36 16,-18 0-31,1-1 16,17 19-16,0 34 31,17-35-15,1 36 0,0-71-16,17 18 15,53-18 1,0-36-1,-17 1 1,-18-35 0,-36-1-1,-70 36 1,-52 17 0,52 18-1,17 18 1</inkml:trace>
  <inkml:trace contextRef="#ctx0" brushRef="#br0" timeOffset="97836.93">20319 10354 0,'-35'18'31,"35"-1"-31,-35-17 16,-1 53-1,1-18 1,17-17-16,1 17 16,-1 1-1,18-1 1,0-17 15,18-1-15,35 1-1,35-18 1,18 0 0,-36 0-1,1-18 1,-36 1-1,-53-19 1,1 19 0,-19-36-1,19 0 1,-1 35-16,18 1 16,0-1-1,-17 18 32,17 18-47</inkml:trace>
  <inkml:trace contextRef="#ctx0" brushRef="#br0" timeOffset="98354.49">21078 10248 0,'0'0'0,"-18"-17"31,0-1-15,1 0-1,-36 36 1,0 17 0,18 36-1,17-36 1,18-17-16,0 35 15,53-18 1,53-35 0,-36-18-1,-17-17 1,-53 17-16,18-35 16,-36 0-1,-35-17 1,-17 52 15,17 18-15,17 18-16</inkml:trace>
  <inkml:trace contextRef="#ctx0" brushRef="#br0" timeOffset="98888.27">20972 10442 0,'0'0'0,"17"0"31,-34 0-15,-1 18-16,-35 17 16,-17 18-1,52-18 1,-17 18-1,35-17 17,17-19-17,1 1 1,17-18 0,18 0-1,35 0 1,18 0-1,-53 0 1,-35 0-16,17 0 16,-17 0-1,-36-18 1,0 1 0,1-1-16,17-17 15,-18-18 1,18 17 15,0 1-15,0 17-1,0 36 1</inkml:trace>
  <inkml:trace contextRef="#ctx0" brushRef="#br0" timeOffset="99439.05">20619 10813 0,'0'-18'31,"18"18"-31,-18-18 16,0 1 15,-18 17-31,-17 17 15,-36 19 1,18 17 0,18-1-1,53 19 1,52 0 0,18-36-1,-17-35 1,35-35-1,-89 17 1,1-17 0,-18-36-1,-35 18 1,17 36-16,-35-1 16,36 18-16,-1 0 15,-17 18 1,35 17-1</inkml:trace>
  <inkml:trace contextRef="#ctx0" brushRef="#br0" timeOffset="100004.65">20584 11024 0,'0'0'0,"-18"18"31,18 0-15,-18 17 0,-17 35-1,0-17 1,0-17-16,-1 17 16,-17 17-1,36-17 1,34-53 15,36 0-15,35 0-1,-17 0 1,-36 0-16,18 0 16,35 18-1,-17-18 1,-36 0 15,-17-18-15,0-17-1,-18-36 1,-18 18 0,0 0-1,-17 18 1,35 17-16,-18 18 15,1 0 1,-1 18 0,0 0-1,1-18 1</inkml:trace>
  <inkml:trace contextRef="#ctx0" brushRef="#br0" timeOffset="100622.54">20249 11112 0,'-18'-17'15,"0"17"1,1 0 15,-19 0-15,-17 0 0,-123 0-1,-71 0 1,53 0-1,71 0-15,-107 17 16,-122 1 0,16 0-1,142-1 1,106 1-16,-35 0 16,35-1-1,105 1 16,19-18-15,16 0 0,-34 0-16,0-18 15,-1 18-15</inkml:trace>
  <inkml:trace contextRef="#ctx0" brushRef="#br0" timeOffset="100905.2">18132 11112 0,'0'-17'16,"18"17"0,-18-18-1,-18 18 1,0 18 0,-17-1-1,17 19 1,1-19-1,-1 19 1,1-1 0,52 18-1,35 0 1,36-18 0,-71-35-16</inkml:trace>
  <inkml:trace contextRef="#ctx0" brushRef="#br0" timeOffset="101956.88">21377 13194 0,'0'0'0,"71"-35"31,-53 35-31,17-18 15,0 18 1,-52 0 0,-36 18-1,17 17 1,19-17-16,-1 17 16,36 35-1,70-34 16,-35-19-15,53-34 0,-71-36-1,-17-18 1,-36 18 0,0 36-16,-17-19 15,17 36-15,-17-17 16,0-1-1</inkml:trace>
  <inkml:trace contextRef="#ctx0" brushRef="#br0" timeOffset="102540.05">21501 13388 0,'0'0'0,"0"-18"32,18 18-32,-18 18 15,0 0 1,0 17 0,-18-18-16,0 36 15,-17 36 1,0-54-1,-1 18 1,36-36 0,18 1-1,17-18 1,18-18 0,18 1-1,-1 17 16,1 0-15,-53 0 0,-1 0-1,1 0 1,-18-36 0,-18 1-1,18 0 1,-17-36-1,-1 18 1,0 18 0,1 18-1,17 34 1,-18 18 0,18-17-1</inkml:trace>
  <inkml:trace contextRef="#ctx0" brushRef="#br0" timeOffset="103006.68">22206 13370 0,'0'0'0,"18"-17"31,-36 17 1,1 0-32,-19 35 15,19-17-15,-18 17 31,17 35-15,36 1 0,34-18-1,19-53 1,0-18 0,-18-52-1,-53-1 1,-36 1-1,1 34 1,0 19 0,-1 34-1,36 1 1</inkml:trace>
  <inkml:trace contextRef="#ctx0" brushRef="#br0" timeOffset="103572.86">22206 13617 0,'0'0'0,"0"18"47,-17-18-47,17 35 15,-36 0 1,36 1-16,-35-1 15,0 36 1,17-19 0,18-34-1,36-36 17,16 18-17,37-17 1,-19 17 15,-52 0-15,0 0-16,-1 0 15,18 17 1,1-17 0,-1 0-1,-17 0-15,-1 0 16,-17-35-1,-35 0 1,-18-18 0,18 18-1,-18-18 1,35 35 15,18 36 0</inkml:trace>
  <inkml:trace contextRef="#ctx0" brushRef="#br0" timeOffset="104390.89">20866 13670 0,'35'0'15,"-17"0"-15,-1 0 16,1 0-1,0 0 1,-18-18-16,17 18 16,-34 0 15,-1 0-15,-35 18-1,0-18-15,-70 0 16,-124 18-1,-71-18 1,-17 17 0,106-17-1,-18 18 1,106 0 0,70-1 15,36-17-16,35-17 17,18 17-17,-1-18 1,1 18 0</inkml:trace>
  <inkml:trace contextRef="#ctx0" brushRef="#br0" timeOffset="104706.26">19173 13635 0,'0'0'16,"0"-18"0,17 18-1,1 0 1,-18 18-1,-18-1 1,-35 19 0,18-19-1,17 1-15,1 0 16,17 17 0,17-17-1,36-1 1,-17 1-1,17-18 1</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1:16.655"/>
    </inkml:context>
    <inkml:brush xml:id="br0">
      <inkml:brushProperty name="width" value="0.05" units="cm"/>
      <inkml:brushProperty name="height" value="0.05" units="cm"/>
      <inkml:brushProperty name="color" value="#ED1C24"/>
      <inkml:brushProperty name="fitToCurve" value="1"/>
    </inkml:brush>
  </inkml:definitions>
  <inkml:trace contextRef="#ctx0" brushRef="#br0">3906 78 0,'0'-26'0,"0"0"15,0 0 1,-27 52 47,1 0-63,-26-26 15,0 52-15,-27-26 0,27 27 16,-53-1-16,26 27 15,1-1-15,-1 1 0,-26 26 16,27-1-16,-1 1 0,1 0 16,-1 26-16,1-26 15,-1 25-15,27 1 0,-27-26 16,27 26-16,-1-26 16,27 26-16,-26-27 0,26-25 15,0 26-15,-1-27 0,1-25 16,26 25-16,-26-25 15,26-1-15,0-26 0,0 27 16,0-27-16,0 0 0,0 0 16</inkml:trace>
  <inkml:trace contextRef="#ctx0" brushRef="#br0" timeOffset="384">1968 2147 0,'-26'-26'16,"0"26"-16,26 26 31,0 0-16,0 0-15,0 0 0,0 0 16,0 27-16,0-1 16,26 1-16,-26-1 0,0-26 15,0 27-15,26-1 16,0-26-16,-26 0 0,26 0 16,1 1-16,-1-1 0,0-26 15,0 26-15,26-26 16,1 0-16,-1 0 0,1-26 15,-1 0-15,0 26 16,27-27-16,-27 1 0,1 0 16,-27 26-16,26-26 0,-26 26 15,1 0 1</inkml:trace>
  <inkml:trace contextRef="#ctx0" brushRef="#br0" timeOffset="966">240 4399 0,'0'-26'0,"0"-1"15,0 1-15,-26 26 0,26-26 16,-27 26-16,27-26 16,0 52-16,-26 0 15,26 0-15,-26 1 0,0 25 16,26 0-16,-26 1 16,26 25-16,-27-25 0,27 25 15,0-26-15,0 27 16,0-27-16,0 1 0,0-27 15,0 26-15,0-25 0</inkml:trace>
  <inkml:trace contextRef="#ctx0" brushRef="#br0" timeOffset="1308">56 4346 0,'0'-52'0,"-26"0"15,0-27-15,26 27 16,0-1-16,0-25 0,0 25 16,0 1-16,26 0 0,0-1 15,1 1-15,25 0 16,-26 25-16,27-25 0,-1 26 16,0 0-16,1-1 15,-1 27-15,27 0 0,-27 27 16,0-1-16,27 26 0,-27 1 15,1-1-15,-1 26 16,-26 1-16,0 26 0,1-27 16,-1 27-16,-26-26 0,0-1 15,0 1-15,0-1 16,0-25-16,0-1 0,0 0 16,0 1-16,0-27 15,0 0-15,0 0 0</inkml:trace>
  <inkml:trace contextRef="#ctx0" brushRef="#br0" timeOffset="1525">397 4530 0,'-26'-27'15,"-1"1"-15,1 26 0,0-26 16,26 0-1,0 0-15,26 0 16,0 26-16,27-27 0,-1 1 16,1 26-16,-1-26 15,0 26-15,27-26 0,-27 26 16,27-26-16,-27 26 16,1-27-16</inkml:trace>
  <inkml:trace contextRef="#ctx0" brushRef="#br0" timeOffset="1806">1628 3901 0,'-27'0'0,"1"0"0,0 0 15,0-26-15,0 26 16,-1 0-16,27 26 15,0 0-15,27 27 16,-27-27-16,26 26 16,0 1-16,0-1 0,0 0 15,-26 1-15,27-1 16,-1 1-16,0-1 0,-26 0 16,0-26-16,26 1 0,-26-1 15</inkml:trace>
  <inkml:trace contextRef="#ctx0" brushRef="#br0" timeOffset="2101">1366 4006 0,'-27'-52'0,"27"-27"16,-26 0-16,26 27 15,0-26-15,26-1 0,1 27 16,-1-1-16,0 1 15,26 26-15,1-1 0,-27 1 16,26 26-16,27 0 0,-27 0 16,27 0-16,-27 26 15,27 1-15,-27-1 0,27 26 16,-27-26-16,-26 27 0,0-1 16,1 1-16,-27-27 15,-27 26-15,1-26 0,-26 27 16,26-27-16,-27-26 0,-25 26 15,25 0-15,1-26 16,26 0-16,-27 0 0,27-26 16</inkml:trace>
  <inkml:trace contextRef="#ctx0" brushRef="#br0" timeOffset="2403">2727 3508 0,'27'0'15,"-27"-26"-15,0 0 16,0 52 0,26 0-1,-26 1-15,0-1 16,26 26-16,-26 1 0,26-1 15,0 26-15,0 1 0,-26 0 16,27-27-16,-27 26 16,26-25-16,-26-1 0,26 1 15,-26-27-15,0 26 0,0-26 16,0 1 0,-26-27-16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1:30.725"/>
    </inkml:context>
    <inkml:brush xml:id="br0">
      <inkml:brushProperty name="width" value="0.05" units="cm"/>
      <inkml:brushProperty name="height" value="0.05" units="cm"/>
      <inkml:brushProperty name="color" value="#ED1C24"/>
      <inkml:brushProperty name="fitToCurve" value="1"/>
    </inkml:brush>
  </inkml:definitions>
  <inkml:trace contextRef="#ctx0" brushRef="#br0">1835 166 0,'0'-26'16,"0"0"-16,0 0 15,0 0-15,0-1 16,0 54 15,0 25-15,0-26-16,0 27 15,0-1-15,0 0 0,0 27 16,0-1-16,-26-25 16,26 25-16,-27-25 0,27-1 15,0 0-15,-26-25 16,26-1-16,0 0 0,0 0 15,26-26 17,1 0-32,-1 0 0,0-26 15,26 26-15,1 0 16,-1 0-16,1 0 0,-1 0 16,26 0-16,-25 0 0,25 26 15,-25 0-15,25-26 16,-25 27-16,-1-27 0,0 26 15,-25-26-15,25 0 16,-26 26-16,0-26 0,1 0 16,-1 0 15,-26-26-15,0 0-1,-26-1 1,-1 1-1</inkml:trace>
  <inkml:trace contextRef="#ctx0" brushRef="#br0" timeOffset="659">1730 114 0,'0'-26'0,"-26"26"15,26-26-15,0-1 16,26 27 15,0 0-15,27 0-16,-27 0 0,26 0 16,1 0-16,-1 0 15,27 0-15,-27 0 0,26 0 16,-25-26-16,25 26 15,-25 0-15,-27 0 0,26 0 16,-25 0-16,-1 0 0,0 26 16,-26 1-1,0-1-15,0 0 0,26 0 16,-26 27-16,26-1 16,-26 0-16,26 1 0,1-1 15,-1 0-15,0 1 0,0 25 16,0-25-16,1-1 15,-1 27-15,-26-27 0,26 0 16,-26-25-16,0 25 16,0-26-16,0 0 0,0 1 15,0-1-15,-26-26 0,26 26 16,-26-26-16,-1 26 16,1-26-16,0 0 0,-26 0 15,25 0-15,1 0 16,-26 0-16,26 26 0,0-26 15,-1 0-15,1 0 16,0 0-16,26-26 16</inkml:trace>
  <inkml:trace contextRef="#ctx0" brushRef="#br0" timeOffset="1201">2935 533 0,'-27'0'15,"54"0"1,-27-26 0,26 26-16,0 0 15,0-26-15,0 26 0,1 0 16,25 0-16,0-27 0,1 27 15,-1 0-15,0 0 16,1 0-16,-1 0 0,1 0 16,-1 0-16,-26 0 15,0 27-15,0-1 16,-26 0-16,-26-26 16,26 26-16,-26 0 15,26 1-15,-26-1 0,26 0 16,-26 0-16,26 26 15,0-25-15,0 25 0,0-26 16,0 27-16,0-1 0,0-26 16,26 27-16,-26-27 15,0 26-15,0-26 0,0 0 16,0 1-16,0-1 16,0 0-16,0 0 15,26-26 1,0 0-1,0 0-15,1 0 16,-1 0-16,0 0 16,26-26-16,-25 26 0,25-26 15,-26 26-15,27 0 0,-27-26 16,0 26-16,-26-27 16</inkml:trace>
  <inkml:trace contextRef="#ctx0" brushRef="#br0" timeOffset="1449">4008 1031 0,'26'0'32,"-26"26"-1,-26 0-31,26 0 15,0 0-15,-26 0 0,26 27 16,0-27-16,0 26 16,0-25-16,0 25 0,0-26 15,0 0-15,26 0 16,-26 1-16,0-1 0</inkml:trace>
  <inkml:trace contextRef="#ctx0" brushRef="#br0" timeOffset="1931">4087 1031 0,'-26'-27'0,"26"-25"15,-27 0-15,27 25 16,0 1-16,0 0 0,0 0 31,27 26-31,-1 0 16,26 0-16,-26 0 15,53 0-15,-27 0 0,27 26 16,-1-26-16,1 0 0,0 0 16,-27 0-16,26 26 0,-51-26 15,25 26-15,-26-26 16,0 27-16,1-1 0,-27 0 16,26 0-16,-26 0 15,0 27-15,0-27 0,0 26 16,0-26-16,0 27 15,0-27-15,0 26 0,0-25 16,0-1-16,0 26 0,0-26 16,0 0-16,0 1 15,26 25-15,-26-26 16,0 0-16,-26 1 16,-27-27-1,27 0-15,-26 0 0,-1-27 16,-25 27-16,-27 0 15,27-26-15,-27 26 0,-26 0 16,26 0-16,0 0 16,27 0-16,-1 26 0,1-26 15,25 0-15,1 27 0</inkml:trace>
  <inkml:trace contextRef="#ctx0" brushRef="#br0" timeOffset="3985">1049 1685 0,'26'0'15,"1"0"1,-27-26 0,0 0 15,-27 26-15,1 0-16,0 0 0,-26 26 15,26-26-15,-27 26 0,1 0 16,-1 1-16,27-1 15,-26 26-15,26-26 0,0 27 16,26-1-16,0-26 16,0 27-16,0-27 0,26 26 15,0-26-15,0 1 0,26-1 16,-25-26-16,25 0 16,27 0-16,-27 0 0,0-26 15,1-1-15,-1 1 0,0-26 16</inkml:trace>
  <inkml:trace contextRef="#ctx0" brushRef="#br0" timeOffset="4405">1416 1895 0,'26'-27'31,"-52"27"-15,0 0-1,0 0 1,26 27-16,-27-1 16,1-26-16,26 26 0,0 0 15,0 0-15,0 1 16,26-1-16,1 0 15,-1 0-15,0 0 16,0-26-16,0 27 0,0-27 16,27 0-16,-27 0 0,-26-27 15,26 1-15,0 0 16,-26 0-16,0 0 0,0-1 16,0 1-16,-26 0 0,0 0 15,0 26 1,-27-26-16,27 26 0,0 0 15,0 0-15,0 0 16,0 0-16</inkml:trace>
  <inkml:trace contextRef="#ctx0" brushRef="#br0" timeOffset="4885">1992 1895 0,'0'-27'63,"-26"27"-47,0 0-1,-1 27 1,1-1-1,26 0-15,0 0 0,0 0 16,0 1-16,0-1 16,26 0-16,1-26 15,-1 0-15,0 0 16,0 0-16,0 0 16,1-26-16,-27 0 0,26-1 15,0 1-15,-26 0 0,0 0 16,0-27-16,0 1 15,-26 0-15,26 26 0,0-27 16,-26 27-16,26 0 16,-27 0-16,27-1 0,0 54 15,0 25 1,0-26 0,0 0-16,0 27 0,27-1 15,-27 0-15,26-25 16,-26 25-16,26-26 0,-26 0 15,26 1-15,-26-1 0</inkml:trace>
  <inkml:trace contextRef="#ctx0" brushRef="#br0" timeOffset="5275">2359 1921 0,'26'0'47,"0"0"-31,0 0-1,0 0-15,1 0 16,-1 0-16,-26-26 0,26 26 16,0 0-16,-26-27 15,0 1-15,0 0 16,0 0-16,-26 0 15,0 0-15,0 26 16,-1-27-16,1 27 0,-26 0 16,26 0-16,-1 27 15,1-1-15,0 0 0,0 0 16,26 0-16,0 27 0,26-27 16,0 0-16,0 0 15,1 0-15,-1 1 0,26-1 16,-26 0-16,27-26 0,-27 0 15,0 0-15,0-26 16,0 26-16,-26-26 0</inkml:trace>
  <inkml:trace contextRef="#ctx0" brushRef="#br0" timeOffset="5988">316 1764 0,'0'26'47,"-26"0"-47,26 0 16,-26-26-16,0 26 0,-1 1 15,1-1-15,-26 0 16,26-26-16,-1 26 0,1 0 16,0 1-16,0-27 0,26 26 15,0 0-15,0 0 16,0 0-16,26 1 16,26-1-16,1 26 0,-1-26 15,27 0-15,-27 27 0,27-27 16,-27 0-16</inkml:trace>
  <inkml:trace contextRef="#ctx0" brushRef="#br0" timeOffset="6624">2359 1659 0,'0'-26'15,"26"26"-15,0-26 16,0 26-16,0 0 15,1 0-15,-1 0 0,0 0 16,26 0-16,-26 0 16,27 26-16,-27-26 0,26 0 15,-25 26-15,-1-26 0,26 26 16,-26-26-16,0 26 16,1 1-16,-27-1 0,26 0 15,-26 0-15,-26 26 16,-1-25-16,1 25 0,-52 0 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1:49.729"/>
    </inkml:context>
    <inkml:brush xml:id="br0">
      <inkml:brushProperty name="width" value="0.05" units="cm"/>
      <inkml:brushProperty name="height" value="0.05" units="cm"/>
      <inkml:brushProperty name="color" value="#ED1C24"/>
      <inkml:brushProperty name="fitToCurve" value="1"/>
    </inkml:brush>
  </inkml:definitions>
  <inkml:trace contextRef="#ctx0" brushRef="#br0">687 1548 0,'-26'0'0,"-1"26"16,1-26-16,0 0 0,0 0 15,0 0 1,52 0 15,0 0-15,26 0-16,1 0 0,25 0 15,1 0-15,52 0 0,0 0 16,0 0-16,0-26 16,-1 26-16,1-26 0,-26 26 15,0 0-15,-27 0 16,-25-26-16,-1 26 0,-26 0 16,1 0-16,-54 0 31,27 26-31,-26-26 0,0 0 15</inkml:trace>
  <inkml:trace contextRef="#ctx0" brushRef="#br0" timeOffset="715">425 1470 0,'26'0'15,"-26"-27"-15,26 27 16,-52 0 0,0 27-1,0-27-15,-27 26 0,1-26 16,0 26-16,-1 0 15,27 0-15,-26 1 0,-1-1 16,27 0-16,0 26 16,26-26-16,0 1 0,0-1 15,0 0-15,0 0 0,26 0 16,26-26-16,-25 27 16,25-27-16,27 0 0,-27-27 15,27 1-15,-27 0 16,0 0-16,1 0 0,-1-1 15,-26-25-15,0 26 0,-26-26 16,0 25-16,-26-25 16,0 26-16,0 0 0,0-1 15,-27 1-15,1 26 16,0 0-16,25 0 0,-25 0 16,26 0-16,-27 26 0</inkml:trace>
  <inkml:trace contextRef="#ctx0" brushRef="#br0" timeOffset="1460">818 632 0,'0'-26'16,"0"-1"-16,-27 27 15,27-26-15,0 0 0,-26 0 16,26 52 0,0 0-1,0 27-15,0-27 16,0 26-16,-26 0 16,26 1-16,0-1 0,0 1 15,0-1-15,0-26 0,26 26 16,-26-25-16,0-1 15,26-52 17,-26-1-32,0 1 0,0-26 15,0 0-15,0-1 0,0-25 16,0 25-16,0-25 16,0-1-16,0 1 0,0 25 15,0 1-15,27-1 16,-27 27-16,26 0 0,0 26 15,0 0-15,0 0 16,1 26-16,25 0 0,-26 27 16,27-1-16,-27 1 0,26-1 15,-26 0-15,27 27 16,-27-27-16,0 1 0,0-27 16,0 26-16,-26-26 0</inkml:trace>
  <inkml:trace contextRef="#ctx0" brushRef="#br0" timeOffset="1615">949 606 0,'-27'0'0,"1"-27"16,26 1-16,26 0 31,1 26-31,-1-26 0,0 26 16,0-26-16,27 26 0</inkml:trace>
  <inkml:trace contextRef="#ctx0" brushRef="#br0" timeOffset="2108">1341 213 0,'-26'-26'16,"0"-1"-1,26 54 16,0-1-15,26 0-16,-26 0 0,26 26 16,-26-25-16,27 25 15,-27-26-15,26 27 0,-26-1 16,26-26-16,-26 0 16,26 27-16,-26-27 0,0 0 15,0 0-15,0-52 31,0 0-31,-26 0 16,26 0-16,-26-27 0,0 27 16,-1-26-16,27-1 15,-26 1-15,0-1 0,26 1 16,-26 0-16,26-1 16,0 27-16,26-26 0,-26 26 15,26-1-15,0 27 0,1-26 16,-1 26-16,26 0 15,-26 0-15,0 26 0,1-26 16,-1 27-16,-26-1 16,26 0-16,-26 0 0,0 0 15,-26 1-15,0-1 0,-1 0 16,-25 0-16,26 0 16,0-26-16,-27 26 0,27-26 15,26 27-15,-26-27 16</inkml:trace>
  <inkml:trace contextRef="#ctx0" brushRef="#br0" timeOffset="2370">1760 29 0,'0'-26'16,"-26"26"-1,26 26 17,26 1-17,1-1-15,-27 0 16,26 26-16,0 1 0,-26-27 16,26 26-16,-26 1 15,26-1-15,-26 0 0,0-25 16,26 25-16,-26-26 0,0 27 15</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1:22.598"/>
    </inkml:context>
    <inkml:brush xml:id="br0">
      <inkml:brushProperty name="width" value="0.05" units="cm"/>
      <inkml:brushProperty name="height" value="0.05" units="cm"/>
      <inkml:brushProperty name="color" value="#ED1C24"/>
      <inkml:brushProperty name="fitToCurve" value="1"/>
    </inkml:brush>
  </inkml:definitions>
  <inkml:trace contextRef="#ctx0" brushRef="#br0">314 1969 0,'0'-26'0,"0"0"16,0-1-16,-26 54 31,26 25-15,-26 0-16,26 1 15,0 25-15,-27 27 0,27-27 16,0 53-16,-26-26 16,26 26-16,-26 0 0,26 0 15,-26-26-15,26 26 0,-26-27 16,26 1-16,-26 0 15,26-27-15,-27 27 0,27-26 16,-26-1-16,0-25 16,26-1-16,0-26 0,-26 0 15,26 1-15,0-1 16,26-26-16,0 0 16,0 0-16,1-26 15,-1 26-15,26 0 16,27 0-16,-1 0 0,27-27 15,0 27-15,52 0 0,0-26 16,52 26-16,1-26 16,52 26-16,52-26 0,0 0 15,53-1-15,-1 1 16,27 0-16,0 0 0,26 0 16,-26 0-16,0 26 0,-53-27 15,0 27-15,-52 0 16,-26 0-16,-52 0 0,-1 0 15,-25 0-15,-54-26 16,1 26-16,-26 0 0,0-26 16,-53 26-16,1-26 0,-1 26 15,-26 0-15,0-26 16,-26-1-16,-26 27 16,0-26-16,0 26 15,-27-26-15,27 26 16,-26-26-16,26 26 0,-1-26 15,1-1-15,0 1 16,0 0-16,26 0 0,0-26 16,-26-1-16,26-25 0,0-1 15,0-26-15,0 27 16,0-53-16,0 26 0,0-26 16,0 0-16,0 0 15,26 0-15,-26 27 0,26-1 16,-26 0-16,26 0 15,-26 53-15,26-27 0,1 27 16,-27 0-16,26 26 0,-26-27 16,26 27-16,-26 0 15,-26 26 1,0 0 0,-27 0-16,1 0 15,-27 26-15,-25-26 0,-1 0 16,-26 26-16,-26-26 15,-53 26-15,1 1 0,-27-27 16,-26 26-16,-52 0 0,0 0 16,-27 0-16,-25 0 15,-1 1-15,1-1 0,25 0 16,-25 26-16,51-25 16,27-1-16,27 0 0,25 0 15,26 0-15,53 1 0,0-1 16,26-26-16,0 26 15,27 0-15,25-26 0,0 26 16,1-26-16,26 0 16,-1 0-16,27 26 0,-26-26 15,25 0-15,1 0 0,0 0 16,52 27 31,0-27-47,1 0 0,-1 0 15</inkml:trace>
  <inkml:trace contextRef="#ctx0" brushRef="#br0" timeOffset="616">1492 2938 0,'27'-26'0,"-1"26"0,0-27 16,0 1-16,27 0 15,-27-26-15,0 25 0,26-25 16,-52 26-16,26-26 0,-26 25 16,0-25-16,0 26 15,0 0-15,-26 26 0,-26 0 16,0 0-16,-1 0 0,1 26 15,-27 0-15,27 26 16,-27-25-16,27 25 0,26-26 16,-27 26-16,53-25 15,0 25-15,0-26 0,27 27 16,-1-27-16,52 0 16,-25 26-16,25-26 0,1 1 15,-1-1-15,1 0 0,-27 26 16,1-25-16,-1-1 15,-26 0-15,-26 26 0,0-25 16,-26-1-16,-26 0 0,-1 26 16,1-52-16,-27 26 15,27 1-15,-27-27 0,27 0 16,0 0-16,-1 0 16,27-27-16,0 1 0,26 0 15,0-26-15,26 26 0,0-27 16,0 27-16</inkml:trace>
  <inkml:trace contextRef="#ctx0" brushRef="#br0" timeOffset="980">1964 3016 0,'26'0'16,"0"0"-16,0 0 0,0 0 15,-26 26 16,0 1-15,0-1 0,0 0-16,0 0 0,27 0 15,-1 1-15,-26-1 16,26 0-16,0-26 0,0 26 16,27-26-16,-27 0 0,26-26 15,-25 26-15,-1-26 16,0 0-16,0-1 0,-26 1 15,0 0-15,-26 0 16,0 0-16,0-1 0,-1 1 16,1 0-16,-26 0 0,-1 26 15,27 0-15,-26 0 16,26 0-16,-1 0 0,27 26 16,-26-26-16,26 26 15,26-26-15</inkml:trace>
  <inkml:trace contextRef="#ctx0" brushRef="#br0" timeOffset="1416">2749 2702 0,'0'-26'16,"0"-26"-16,26 25 15,-26 1-15,27-26 0,-27-1 16,26 1-16,-26 0 15,0-1-15,0 1 0,0 26 16,0 0-16,-26 26 0,-1 0 16,-25 26-16,26 26 15,-26 0-15,-1 27 0,27 0 16,-26-1-16,25 1 16,27 25-16,0 1 0,27-26 15,-1 25-15,0-25 0,26 26 16,1-27-16,-27-25 15,26 25-15,-26-25 0,1-1 16,-27-26-16,0 0 16,0 1-16,-27-27 0</inkml:trace>
  <inkml:trace contextRef="#ctx0" brushRef="#br0" timeOffset="1572">2330 3095 0,'0'-26'0,"27"-1"15,-1 27-15,0-26 16,0 26-16,0 0 0,27-26 16,-1 26-16,27 0 0,-27-26 15,0 26-15,27-26 16,-27 26-16,1-26 0</inkml:trace>
  <inkml:trace contextRef="#ctx0" brushRef="#br0" timeOffset="1782">3064 2650 0,'0'-26'0,"0"-27"0,0 27 16,0 0-16,0 0 0,0 52 31,26 0-15,-26 0-16,0 27 15,26-1-15,-26 0 0,26 27 16,-26-27-16,0 27 0,26-27 15,-26 0-15,26 27 16,-26-53-16,0 27 0,0-27 16</inkml:trace>
  <inkml:trace contextRef="#ctx0" brushRef="#br0" timeOffset="2394">3116 3016 0,'0'-26'16,"0"0"-16,0 0 15,26 26 1,0 0-16,0-26 16,1 26-16,25 0 15,-26-27-15,27 27 0,-27-26 16,26 26-16,-26-26 16,1 0-16,-27 0 15,-27-1-15,1 27 16,0 0-1,0 0-15,26 27 16,-26-1-16,26 0 0,0 26 16,26-25-16,-26 25 15,26-26-15,0 26 0,0-25 16,27-1-16,-27 0 16,26 0-16,-26-26 0,1 0 15,-1 0-15,0 0 16,0-26-16,0 0 0,-26-27 15,0 27-15,27-26 0,-27 26 16,0-27-16,0 27 16,0 0-16,0 0 0,0 0 15,-27 26-15,27 26 16,0 0-16,0 0 16,0 0-16,27 27 0,-27-27 15,26 26-15,0-26 16,0 1-16,0-1 0,0 0 15,1-26-15,25 0 0,-26 0 16,0-26-16,1 0 16,-1-1-16,0 1 0,-26-26 15,26 0-15,-26-1 16,0 1-16,-26-1 0,0 27 16,0-26-16,-1 26 0,1 0 15,0 26-15,0 0 16,0 0-16,26 26 0,-27 0 15,27 0-15,0 0 16</inkml:trace>
  <inkml:trace contextRef="#ctx0" brushRef="#br0" timeOffset="2783">4451 2702 0,'27'0'0,"-1"-26"0,0 26 16,-26-26-16,-26 26 15,0-26 1,-1 26-16,1 0 0,0-27 16,0 27-16,0 0 15,26 27-15,-27-1 0,27 0 16,-26 0-16,26 0 0,0 27 16,0-27-16,0 26 15,0-26-15,0 1 0,26-1 16,-26 0-16,27 0 15,-1-26-15,0 0 0,0 0 16,0 0-16,1-26 0,25 0 16,-52 0-16,26-1 15,0 1-15,-26-26 16,0 26-16,0-1 0,0 1 0,0 0 16,26 26-1,1 26 1,-1 0-16,0 1 15,0-1-15,0 0 0,1 26 16,-1-25-16,0-1 0,-26 0 16</inkml:trace>
  <inkml:trace contextRef="#ctx0" brushRef="#br0" timeOffset="3096">4844 2676 0,'-26'-26'0,"26"0"15,0-1-15,0 1 0,0 0 16,26 26 0,0 26-16,1 0 0,-1 1 15,0-1-15,26 26 0,-26-26 16,1 27-16,-1-27 16,0 0-16,-26 0 0,0 0 15,0 1-15,-26-27 16,0-27-1,26 1-15,-27 0 0,27-26 16,0-1-16,0 1 16,0 0-16,27-27 0,-1 27 15,0 25-15,26-25 16,-25 26-16,-1 26 0,26 0 16,-26 0-16,0 26 0,1 0 15</inkml:trace>
  <inkml:trace contextRef="#ctx0" brushRef="#br0" timeOffset="3480">5315 2650 0,'0'26'0,"27"0"31,-1-26-31,-26 26 16,26-26-16,0 26 15,0-26-15,1 0 16,-1 0-16,0 0 0,0 0 15,0 0-15,1 0 16,-1-26-16,0 26 0,-26-26 16,26 0-16,-26 0 0,0 0 15,-26-27-15,0 27 16,0 0-16,-1 0 0,1-1 16,-26 27-16,-1 0 15,27 0-15,-26 27 0,-1-1 16,27 0-16,0 26 15,0 1-15,26-1 0,0 0 16,0 1-16,26-1 0,0 1 16,27-1-16,-27-26 15,26 0-15,1 0 0,-1-26 16,0 0-16,1 0 16,-1 0-16,-26-26 0,0 0 15,27-26-15,-53 26 0</inkml:trace>
  <inkml:trace contextRef="#ctx0" brushRef="#br0" timeOffset="4630">8065 1786 0,'0'-27'0,"-26"1"15,0 26 1,-1 0-1,1 0-15,0 26 16,-26 1-16,25-1 0,-25 26 16,26-26-16,-26 27 15,25 25-15,27-25 0,-26-1 16,26 27-16,0-27 0,53 26 16,-1-51-1,0-1-15,27 0 0,-27-26 16,27 0-16,-27 0 15,27-26-15,-27 0 0,0-1 16,-25-25-16,-1 26 0,0-26 16,-26-1-16,0-25 15,-26 25-15,0 1 0,-27 0 16,1-1-16,26 1 16,-53 26-16,53-1 0,-26 1 15,-1 26-15,27 0 0,0 0 16,0 26-1,26 1-15</inkml:trace>
  <inkml:trace contextRef="#ctx0" brushRef="#br0" timeOffset="5079">7908 2440 0,'0'26'47,"0"1"-31,0-1-16,-26 0 0,26 0 15,0 0-15,-27 27 16,27-1-16,-26-26 0,26 27 15,-26-27-15,26 26 16,0-26-16,0 1 0,-26-1 16,26 0-16,0 0 15,26-26-15,-26 26 16,26-26-16,0 0 16,1 0-1,-1 0 1,0-26-16,0 26 0,0 0 15,1 0 1,-1-26-16,0 26 0,0 0 16,0 0-16,1 0 15,-1 0-15,0 0 16</inkml:trace>
  <inkml:trace contextRef="#ctx0" brushRef="#br0" timeOffset="5721">8510 2650 0,'-26'0'16,"0"0"-1,0 26 1,-1-26-16,1 26 16,-26-26-16,26 26 0,-1 0 15,1 27-15,0-27 16,0 0-16,0 0 0,26 27 15,0-27-15,0 26 16,0-26-16,26 27 0,0-27 16,0 0-16,27 0 0,-1 1 15,0-1-15,-25-26 16,25 26-16,27-26 0,-27 0 16,-26-26-16,26 0 0,27-53 15,-53 53 1,0-27-16,-26 1 0,0-26 15,0 25-15,-26 1 16,0-1-16,0 1 0,-27 0 16,1 26-16,0 26 0,-1 0 15,27 0-15,-26 0 16,-1 0-16,27 26 0,0 0 16,0 0-16,0 0 15</inkml:trace>
  <inkml:trace contextRef="#ctx0" brushRef="#br0" timeOffset="6256">8720 2728 0,'0'26'16,"-27"-26"-16,27 27 16,27-1-1,-1-26-15,26 0 16,-26 0-16,53 0 15,-27 0-15,1 0 0,25 0 16,-25 0-16,-1 0 16,0 0-16,1 0 0,-27 0 15,0 0-15,0 0 0,0 0 16,-26-26 0,-26 26 15,26-27-31,-26 27 0,0-26 15</inkml:trace>
  <inkml:trace contextRef="#ctx0" brushRef="#br0" timeOffset="6514">9217 2545 0,'0'-26'16,"0"0"-16,0-1 15,0 1-15,-26 0 16,26 0-16,0 0 0,-26-27 15,26 27-15,-26-26 16,26 26-16,-27-27 0,27 27 16,0-26-16,0 25 0,0 1 15,0 0 1,0 0 0,0 52 46</inkml:trace>
  <inkml:trace contextRef="#ctx0" brushRef="#br0" timeOffset="7017">9243 1550 0,'-52'-26'0,"0"26"0,-1 0 16,1 0-16,-27 0 15,27 0-15,0 26 0,-1 0 16,1 0-16,-1 0 15,1 27-15,26-1 0,26 1 16,0-1-16,0 0 0,0 27 16,26-27-16,0 27 15,0-27-15,27 27 0,-1-27 16,1-26-16,25 27 16,-26-27-16,27 0 0,-27-26 15,27 0-15,-27 0 0,1 0 16,25 0-16,-25-26 15,-27 0-15,26-27 0,1 27 16,-27-26-16,0-1 16,-26 1-16,0-27 0,0 27 15,-26-26-15,0-1 0,-1 27 16,-25-27-16,0 27 16,-1 25-16,27-25 0,-26 26 15,-1 0-15,1 26 16,26 0-16,0 0 0,-1 26 15,1-26-15,0 26 0,0 0 16</inkml:trace>
  <inkml:trace contextRef="#ctx0" brushRef="#br0" timeOffset="63301">262 1340 0,'26'0'93,"0"-26"-77,0 26-16,0 0 16,27-26-16,-1 26 0,1-26 15,25 26-15,-26-26 16,1 26-16,-27-26 0,26 26 15,-25 0-15,-1 0 0,-26-27 16,-26 27 15</inkml:trace>
  <inkml:trace contextRef="#ctx0" brushRef="#br0" timeOffset="63597">707 1052 0,'-26'0'15,"52"0"32,-26 27-31,26-27-16,0 0 15,27 0-15,-27 0 0,0 26 16,0-26-16,0 26 0,1-26 16,-1 26-16,-26 0 15,0 1-15,-26 25 16,-27-26-16,1 0 0,-1 0 16,1 1-16,0-1 15,-1 0-15</inkml:trace>
  <inkml:trace contextRef="#ctx0" brushRef="#br0" timeOffset="64527">1519 895 0,'-27'0'47,"1"26"-31,26 1-16,-26-1 0,0 0 15,26 26-15,-26 1 16,26-27-16,0 26 0,0 1 16,0-27-16,26 26 0,0-26 15,0 1-15,27-1 16,-1-26-16,-26 0 0,27 0 15,-1-26-15,0 26 16,1-27-16,-27-25 0,26 26 16,-52-26-16,26 25 0,-26-25 15,0 0-15,-26-1 16,0 1-16,-26 26 0,25-1 16,-25-25-16,0 52 15,-1-26-15,27 26 0,-26 0 16,26 0-16,-1 0 0,1 26 15,0-26-15,26 26 16,0 0-16</inkml:trace>
  <inkml:trace contextRef="#ctx0" brushRef="#br0" timeOffset="64796">2121 843 0,'-26'0'16,"26"26"15,0 0-15,26 0-16,-26 1 15,26-1-15,0 26 0,-26-26 16,26 27-16,-26-27 0,27 26 16,-27-25-16,0-1 15</inkml:trace>
  <inkml:trace contextRef="#ctx0" brushRef="#br0" timeOffset="65091">1964 817 0,'-26'-53'0,"26"27"15,0 0-15,26 26 0,0 0 16,0-26-16,0 26 16,27 0-16,-1 0 0,0 0 15,27 0-15,-27 0 16,1 26-16,-1 0 0,0 0 15,1 1-15,-53-1 16,0 26-16,0 0 0,0-25 16,-53 25-16,27 0 0,-52 1 15,25-27-15,1 0 16,-27 27-16,27-27 0,0-26 16,-1 26-16,27-26 0</inkml:trace>
  <inkml:trace contextRef="#ctx0" brushRef="#br0" timeOffset="65642">3037 817 0,'-26'-26'0,"0"26"16,0-27-16,26 1 15,-26 26-15,26-26 0,-27 0 16,1 0-16,0 26 31,26 26-15,-26 0-16,0 0 0,26 0 15,-27 27-15,1-1 16,26-26-16,-26 27 0,26-27 16,0 26-16,0-26 15,26 1-15,0-27 0,-26 26 16,27-26-16,-1 0 16,0 0-16,26-26 0,-25 26 15,-1-27-15,0 1 0,0-26 16,0 26-16,-26-27 15,27 27-15,-27-26 0,0 26 16,0-1-16,26 1 16,-26 0-16,0 0 0,26 52 15,-26 0 1,26 0-16,-26 27 16,26-27-16,-26 26 0,26-26 15,1 1-15,-27-1 16,26 0-16,0 0 0,0-26 15,0 0-15,1 0 16</inkml:trace>
  <inkml:trace contextRef="#ctx0" brushRef="#br0" timeOffset="65841">3352 424 0,'-27'-26'0,"27"0"16,0-1-16,-26 1 0,26 52 15,0 1-15,26-1 16,-26 26-16,27 0 16,-1 1-16,0-1 0,0 1 15,0-1-15,1 0 16,-27 1-16,26-1 0,0 0 16,-26-25-16,26-1 0</inkml:trace>
  <inkml:trace contextRef="#ctx0" brushRef="#br0" timeOffset="66321">3247 791 0,'0'-27'0,"-26"27"0,26-26 16,26 26-16,0 0 16,0 0-16,27-26 15,-27 26-15,52 0 0,-25-26 16,-1 26-16,0-26 0,27-1 15,-27 27-15,1-26 16,-1 0-16,-26 26 0,0-26 16,1 0-16,-27-1 15,-27 27 1,1 0-16,0 0 0,0 0 16,-26 0-16,25 27 15,1-1-15,0 0 0,0 0 16,0 0-16,26 1 0,0 25 15,0-26-15,0 0 16,0 1-16,26-1 0,0 0 16,0 0-16,0-26 15,1 0-15,-1 0 0,0 0 16,0 0-16,0-26 0,0 0 16,1 0-16,-27-1 15,26 1-15,-26 0 0,0 0 16,26 0-16,-26-1 15,0 54 1,0-1 0,26 26-16,-26-26 15,0 27-15,26-27 0,-26 0 16,27 0-16</inkml:trace>
  <inkml:trace contextRef="#ctx0" brushRef="#br0" timeOffset="66519">4320 895 0,'0'26'16,"0"1"-1,0-1 1,0 0-16,0 0 15,0 0-15,0 1 0,0-1 16</inkml:trace>
  <inkml:trace contextRef="#ctx0" brushRef="#br0" timeOffset="67011">4923 372 0,'26'-27'0,"-26"1"16,0 0-16,0 0 15,-26 26 1,0 0-16,-1 0 16,1 0-16,-26 0 0,26 26 15,-27-26-15,1 26 16,26 0-16,-1 1 0,1-1 16,26 0-16,0 0 15,0 0-15,26 0 0,1 1 16,-1-1-16,26 0 0,1 0 15,25 0-15,-25-26 16,-1 27-16,26-1 0,-25 0 16,-27 0-16,26-26 15,-25 26-15,-27 1 0,0-1 16,-27 0-16,1-26 0,0 26 16,-26 0-16,-1-26 15,1 0-15,26 0 0,-27 0 16,1 0-16,26 0 15,0-26-15,-1 0 0</inkml:trace>
  <inkml:trace contextRef="#ctx0" brushRef="#br0" timeOffset="67435">5499 398 0,'0'-26'0,"-26"26"15,-1-27-15,1 27 16,0 0-16,0 27 16,0-1-16,-1 0 15,27 0-15,0 0 16,0 0-16,0 27 0,0-27 15,27 0-15,-27 27 0,26-27 16,0 0-16,0 0 16,0-26-16,1 26 0,25-26 15,-26 0-15,0 0 16,27 0-16,-27-26 0,0 0 16,-26 0-16,0 0 0,0-1 15,0-25-15,-26 26 16,0-27-16,0 27 0,-1 0 15,-25 0-15,26 0 16,-27 0-16,27 26 0,-26 0 16,26 26-16,-1 0 0,1-26 15,26 26-15</inkml:trace>
  <inkml:trace contextRef="#ctx0" brushRef="#br0" timeOffset="67900">5865 319 0,'27'26'31,"-27"1"-15,0-1-16,0 0 0,26 0 15,-26 0-15,0 27 16,0-27-16,0 26 0,26-26 16,-26 1-16,0-1 15,0 0-15,-26-26 16,0 0 0,26-26-16,-27 0 15,27-1-15,0-25 0,-26 26 16,26-27-16,0 1 15,0-26-15,0 25 0,0 1 16,26-1-16,-26 27 0,27-26 16,-1 52-16,0 0 15,0 0-15,0 0 0,1 26 16,-1 26-16,0-25 16,0 25-16,0 0 0,0 1 15,1 25-15,-27-25 16,26-27-16,0 26 0,-26 1 15,0-27-15,0 0 0,0 0 16</inkml:trace>
  <inkml:trace contextRef="#ctx0" brushRef="#br0" timeOffset="68066">5970 450 0,'-26'-26'15,"0"26"1,0 0-16,52 0 31,0 0-31,26 0 16,-25 0-16,25-26 15,-26 26-15,26-26 16,-25 26-16</inkml:trace>
  <inkml:trace contextRef="#ctx0" brushRef="#br0" timeOffset="68452">6337 214 0,'0'-26'0,"0"0"15,0 52 17,0 0-17,26 1-15,-26 25 16,0-26-16,26 27 0,-26-27 16,0 26-16,0-26 0,0 27 15,0-27-15,0 26 16,0-26-16,0 1 0,0-1 15,0-52 17,0-1-17,-26 1-15,26-26 0,-26-1 16,26 1-16,0 0 0,-26-27 16,26 27-16,0-27 15,26 27-15,-26 0 0,26 25 16,0 1-16,0 0 0,0 26 15,1 0-15,25 26 16,-26 0-16,0 1 0,-26-1 16,0 26-16,0-26 15,-26 27-15,0-1 0,-53-26 16,27 0-16,-53 27 0</inkml:trace>
  <inkml:trace contextRef="#ctx0" brushRef="#br0" timeOffset="70469">2540 1367 0,'0'26'0,"26"-26"46,0 0-46,-26-26 16,26 26-16,27 0 16,-27-27-16,26 27 0,-26 0 15,27-26-15,-1 26 0,-26 0 16,27-26-16,-27 26 16,0 0-16</inkml:trace>
  <inkml:trace contextRef="#ctx0" brushRef="#br0" timeOffset="70791">2671 1498 0,'26'0'63,"0"0"-63,0 0 0,0 0 16,1 0-16,-1-27 15,26 27-15,-26-26 0,27 26 16,-27 0-16,26-26 0,-25 26 15,-1 0-15,0 0 16,-52 0 0</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2:37.019"/>
    </inkml:context>
    <inkml:brush xml:id="br0">
      <inkml:brushProperty name="width" value="0.05" units="cm"/>
      <inkml:brushProperty name="height" value="0.05" units="cm"/>
      <inkml:brushProperty name="color" value="#ED1C24"/>
      <inkml:brushProperty name="fitToCurve" value="1"/>
    </inkml:brush>
  </inkml:definitions>
  <inkml:trace contextRef="#ctx0" brushRef="#br0">1363 893 0,'-26'-26'15,"0"0"1,52 26 15,-26-27-31,26 27 16,0 0-16,-26 27 31,-26-1-15,26 0-16,-26 0 0,26 27 15,-26-1-15,26-26 16,0 26-16,0 1 0,0-1 16,0 1-16,0-27 0,26 26 15,26-26-15,-25 0 16,25-26-16,-26 0 0,27 0 15,-1 0-15,0-26 16,-25 0-16,25 0 0,-26-26 16,0 25-16,-26-25 0,0 0 15,0-1-15,0 27 16,0 0-16,-26 0 0,0 0 16,0 26-1,26 26-15,0 26 16,0-26-16,26 0 15,0 27-15,0-1 0,0-26 16,27 1-16,-1-1 0,-26 0 16,27-26-16,-1 0 0,0 0 15,-25 0-15,-1-26 16,26 26-16,-52-26 0,26-27 16,-26 27-16,0-26 15,0-1-15,-26 1 0,26 0 16,-26 25-16,0-25 15,0 26-15,-1 0 0,1-1 16,0 27 0,26 27-16</inkml:trace>
  <inkml:trace contextRef="#ctx0" brushRef="#br0" timeOffset="426">2882 631 0,'26'-26'0,"0"0"16,1 0 0,-27-1-16,0 1 0,0 0 15,0 0-15,-27 0 0,27-1 16,-26 1-16,0 26 16,0 0-16,0 0 0,-1 26 15,1 1-15,0-1 16,0 26-16,26 27 0,-26-27 15,26 27-15,0 25 0,0-25 16,0 26-16,26-27 16,-26 1-16,0 26 0,0-53 15,0 26-15,0 1 16,0-27-16,0-25 0,-26 25 16,0-26-16,-1 0 0,1-26 15</inkml:trace>
  <inkml:trace contextRef="#ctx0" brushRef="#br0" timeOffset="574">2437 1207 0,'0'-52'0,"0"26"0,26 26 15,0-27-15,27 27 16,-1 0-16,0-26 0,1 26 16,25 0-16,1 0 15,-27 26-15,1-26 0,-1 0 16,-26 27-16</inkml:trace>
  <inkml:trace contextRef="#ctx0" brushRef="#br0" timeOffset="1679">735 395 0,'26'0'31,"-26"27"-31,0-1 15,0 0-15,0 0 0,0 27 16,0 25-16,0 1 16,0 25-16,0-25 0,0 52 15,0-26-15,0-1 0,0 1 16,0 0-16,-26 0 16,26-27-16,-26-25 0,-1 25 15,27-26-15,-26-25 16,26-1-16,-26 0 0,26 0 15,26-26 1,0-26 0,27 26-16,-1-26 0,1 26 15,25-26-15,27 26 16,26 0-16,0 0 0,52 0 16,0 26-16,1-26 0,25 26 15,1-26-15,235 26 16,-236-26-1,-25 26-15,-1-26 0,-52 0 16,0 0-16,-27 0 0,1 0 16,-52 0-16,-1-26 0,0 26 15,-26 0-15,1-26 16,-27 0-16,0 0 16,0-1-16,-27 27 15,1-26-15,0 0 0,0 0 16,0 0-16,0 0 0,-1-1 15,27 1-15,-26-26 16,26 26-16,0-27 0,0 1 16,0-1-16,0-25 15,0 26-15,0-27 0,0 0 16,26-25-16,-26 25 0,0 1 16,0-1-16,27 0 15,-27 1-15,26-1 0,-26 27 16,26-27-16,0 27 15,-26 26-15,26-26 0,0 25 16,-26 1-16,0 0 0,0 0 16,0 0-1,-26-1-15,0 27 0,0 0 16,0-26-16,-27 26 16,1 0-16,0 0 0,-27 0 15,1-26-15,-1 26 0,-26 0 16,-26 0-16,-26 0 15,-26 0-15,-27 0 0,1 0 16,-1 0-16,-25 0 16,25 0-16,1 0 0,-1 0 15,53 0-15,26 0 0,0 0 16,53 26-16,-1-26 16,1 26-16,51-26 0,-25 27 15,26-27-15</inkml:trace>
  <inkml:trace contextRef="#ctx0" brushRef="#br0" timeOffset="2723">2201 2019 0,'-26'0'0,"26"-26"32,26 52-1,-26 0-31,0 0 16,0 27-16,0-27 0,0 26 15,0 1-15,0-1 16,0 0-16,0 1 0,0-1 15,0 0-15,0-25 16,0 25-16</inkml:trace>
  <inkml:trace contextRef="#ctx0" brushRef="#br0" timeOffset="3041">1966 2674 0,'-27'0'15,"54"0"32,-1 0-31,0 26-16,0-26 0,0 0 16,0 26-16,1-26 15,-1 0-15,0 0 16,0 0-16,0-26 0,1 0 15,-1 26-15,0-27 16,0 1-16,0 0 0,1 0 16,-54 52 31,1 0-47,0 0 0</inkml:trace>
  <inkml:trace contextRef="#ctx0" brushRef="#br0" timeOffset="4182">2070 3407 0,'26'-26'0,"1"-1"16,-27 1 0,26 26-1,-26-26-15,0 0 16,0 0-16,-26-1 15,26 54 17,-27-27-17,27 26-15,0 0 16,0 0-16,0 0 16,0 1-16,0-1 15,0 0-15,27 0 16,-27 0-1,0 1-15,26-1 0,-26 0 16,0 0-16,26 0 16,0-26-1,0 0-15,1 0 16,-1 0-16,0-26 16,0 26-16,0-26 0,1 0 15,-27 0-15,26-1 0,-26 1 16,26 0-1,-26 52 17,0 0-17,0 1-15,0-1 0,0 0 16,26-26-16,-26 26 16,26-26-16,0 0 0,1 0 15,-1 0-15,26 0 16,-26-26-16,1 26 0,-1-26 15,-26 0-15,26-1 0,-26 1 16,0 0-16,0 0 16,-26 0-16,0-1 0,26 1 15,-27 0-15,1 26 16,0 0-16,0 26 16,26 0-16,0 1 0,0-1 15</inkml:trace>
  <inkml:trace contextRef="#ctx0" brushRef="#br0" timeOffset="4498">3222 3250 0,'27'-27'0,"-27"1"0,0 0 16,0 0-16,0 0 15,0 0-15,0-1 16,-27 27-16,1 0 16,0 0-16,0 0 15,0 27-15,0-1 16,-1 0-16,1 26 0,26-26 16,0 27-16,0-1 15,0 1-15,26-1 0,-26 0 16,27 1-16,-27-1 15,26 0-15,-26 1 0,0-27 16,0 26-16,0-25 0,0-1 16,-26-26-16,-1 0 15</inkml:trace>
  <inkml:trace contextRef="#ctx0" brushRef="#br0" timeOffset="4655">2882 3433 0,'26'-26'15,"0"26"-15,1 0 0,-1 0 16,0 0-16,26 26 0,-25-26 16,-1 0-16,26 0 15,-26 0-15,0 0 0,1 0 16,-1 0-16</inkml:trace>
  <inkml:trace contextRef="#ctx0" brushRef="#br0" timeOffset="4855">3563 3407 0,'-26'0'15,"52"0"16,0 0-31,0 0 16,0 0-16</inkml:trace>
  <inkml:trace contextRef="#ctx0" brushRef="#br0" timeOffset="5262">4296 3328 0,'0'-26'15,"0"0"1,-26 26-16,26-26 0,-26 26 16,26-27-16,-26 27 15,26-26-15,-27 26 0,1 0 16,0 0-16,0 0 0,0 0 15,-1 0-15,1 26 16,0-26-16,0 27 0,26-1 16,0 0-1,0 0-15,0 0 0,26-26 16,0 27-16,27-1 0,-27 0 16,26-26-16,-26 26 15,27-26-15,-27 26 0,0-26 16,0 27-16,0-27 15,-26 26-15,-26 0 16,-26-26-16,26 26 0,-27-26 16,-25 0-16,-1 0 15,27-26-15,-27 26 0</inkml:trace>
  <inkml:trace contextRef="#ctx0" brushRef="#br0" timeOffset="6281">1651 3145 0,'0'-52'16,"0"25"-16,0 1 15,0 52 1,0 1-1,0 25-15,0 0 0,-26 1 16,26-1-16,0 27 16,0-1-16,0-25 0,0 25 15,0 1-15,0-27 16,0 27-16,26-27 0,-26 0 16,0 1-16,0-1 0,0-26 15,0 0-15,0 1 16,27-1-16,-1-26 15,0 0 1,0 0-16,26 0 0,1-26 16,-1 26-16,27 0 0,-1 0 15,27-27-15,26 27 16,26 0-16,-26 0 0,52 0 16,1 0-16,-1 0 15,26 0-15,1 27 0,-1-27 16,1 0-16,-27 0 0,0 0 15,1 0-15,-1 26 16,-26-26-16,-26 0 0,0 0 16,-26 0-16,-27 0 15,1 0-15,-27 0 0,1 0 16,-27 0-16,0-26 16,-52-1-1,0 1-15,-1 0 16,1 0-16,0 0 15,0-1-15,0-25 16,-1 26-16,1-26 0,0 25 16,26-25-16,0 0 15,0-1-15,0 1 0,0-27 16,0 27-16,0-27 16,26 1-16,-26 25 0,0-25 15,26 26-15,-26-1 0,0 1 16,27-1-16,-27 27 15,0 0-15,0 0 0,0 0 16,-27 26 15,1 0-15,0 0-16,-26 0 16,-1 0-16,-25 26 0,-1-26 15,-25 0-15,-1 26 0,-52-26 16,0 0-16,-1 0 15,-25 0-15,0 0 0,-27 0 16,1 0-16,26 0 16,-27-26-16,1 26 0,25-26 15,1 26-15,26 0 0,26 0 16,0 0-16,26 0 16</inkml:trace>
  <inkml:trace contextRef="#ctx0" brushRef="#br0" timeOffset="7456">3746 4271 0,'0'52'16,"26"1"-16,-26-27 0,0 26 15,0-26-15,0 1 0,27 25 16,-27-26-1</inkml:trace>
  <inkml:trace contextRef="#ctx0" brushRef="#br0" timeOffset="8032">3746 4664 0,'26'0'0,"-26"26"31,27-26-15,-1 0-16,0 26 16,26-26-16,27 0 15,-1 0-15,27 0 0,52 0 16,-26 0-16,52 0 0,-25 0 16,25-26-16,-26 26 15,0 0-15,0 0 0,-52 0 16,0 0-16,-27 0 15,-25 0-15,-1 0 0,-26 0 16,-52 0 15,26-26-31,-26 26 0,0 0 16</inkml:trace>
  <inkml:trace contextRef="#ctx0" brushRef="#br0" timeOffset="8262">5762 4690 0,'0'-26'16,"27"26"-1,-27-27 1,26 27 0,-26 27-1,0-1-15,26 26 16,-26-26-16,0 27 15,0-1-15,0 1 0,0-1 16,0 0-16,0 1 16,0-1-16,0 0 0,0-25 15,0-1-15,0 0 0</inkml:trace>
  <inkml:trace contextRef="#ctx0" brushRef="#br0" timeOffset="8472">5710 5187 0,'26'0'47,"-26"27"-32,26-27-15,-26 26 16,27-26-1,-1 26-15</inkml:trace>
  <inkml:trace contextRef="#ctx0" brushRef="#br0" timeOffset="8599">5946 5214 0,'26'-27'0,"-26"1"16,-26 26 15,26 26-16,-26-26-15,26 27 16,-27-1-16</inkml:trace>
  <inkml:trace contextRef="#ctx0" brushRef="#br0" timeOffset="9486">5841 5528 0,'-26'0'15,"0"0"1,-27 0-16,27 0 15,-26 0-15,26 26 16,-27 0-16,1 0 0,-1 1 16,1-1-16,26 26 0,-27 0 15,1-25-15,26 25 16,0 0-16,0 1 0,26-1 16,0-26-16,52 1 15,0-1-15,1 0 0,25-26 16,27 0-16,26 0 0,0 0 15,0-26-15,0 0 16,0-1-16,-27 1 0,1 0 16,-26 0-16,-1 0 15,-25-27-15,-27 27 0,0-26 16,-26-1-16,0 27 0,-26-26 16,0-1-16,-27 1 15,1 26-15,-1 0 0,1-1 16,-26 1-16,-1 26 0,0 0 15,1 0-15,-1 0 16,1 0-16,25 26 0,27 1 16</inkml:trace>
  <inkml:trace contextRef="#ctx0" brushRef="#br0" timeOffset="10231">5815 6052 0,'0'-27'15,"-26"27"17,26 27-32,-27-27 0,1 26 15,0 0 1,26 0-16,-26 0 0,26 27 15,0-27-15,26 26 16,0-26-16,0 1 0,1 25 16,25-26-16,0 0 0,27 0 15,0 1-15,-1-27 16,27 0-16,0 0 0,-1-27 16,27 1-16,-26 0 15,0 0-15,-27-26 0,1-1 16,-1 27-16,-25-26 0,-1-1 15,-26 1-15,0 26 16,1-27-16,-27 27 0,0 0 16,-27 0-16,1 0 15,0-1-15,0 1 0,0 0 16,-27 0-16,1 0 0,26-1 16,-27 1-16,1 0 15,0 0-15,-1 0 0,1 0 16,0 26-16,-1-27 15,1 1-15,26 26 0,-1 0 16,1-26-16,0 26 0</inkml:trace>
  <inkml:trace contextRef="#ctx0" brushRef="#br0" timeOffset="11034">6208 6523 0,'0'-26'0,"26"26"15,-26 26 17,0 0-17,0 0-15,-26-26 16,26 26-16,0 27 0,0-27 16,0 0-16,0 27 15,26-27-15,0 0 0,0 26 16,27-26-16,25 1 15,1-1-15,-1 0 0,27-26 16,0 0-16,-1 0 0,1 0 16,0 0-16,0-26 15,-1 0-15,-25-1 0,-27-25 16,27 26-16,-53-26 0,0-1 16,0 27-16,-26-26 15,0-1-15,0 1 0,-26-1 16,26 27-16,-26 0 15,0-26-15,26 26 0,-26-1 16,0 1-16,-1 0 0,27 0 16,-26 26-16,0-26 15,0 26-15,0-27 0,-1 27 16,1 0-16,0 0 0</inkml:trace>
  <inkml:trace contextRef="#ctx0" brushRef="#br0" timeOffset="13688">6051 3381 0,'0'-27'0,"0"1"47,26 26-32,0 0 1,26 0-16,27 0 16,-1 0-16,27 26 0,26-26 15,52 0-15,1 27 16,25-27-16,53 26 0,0-26 15,26 0-15,26 26 0,-26-26 16,26 0-16,-26 0 16,0 26-16,-26-26 0,-26 0 15,-27 0-15,-25 0 16,-27 0-16,-52-26 0,-1 26 16,-51 0-16,-27 0 15,-78-26-15,-1 26 16</inkml:trace>
  <inkml:trace contextRef="#ctx0" brushRef="#br0" timeOffset="14336">368 3773 0,'-26'0'16,"26"-26"-16,26 26 15,0 0-15,27 0 16,-1-26-16,27 26 16,52 0-16,-27 0 0,27 0 15,26 0-15,-52 0 16,26 0-16,-26 0 0,-27 0 15,-25 0-15</inkml:trace>
  <inkml:trace contextRef="#ctx0" brushRef="#br0" timeOffset="15356">211 3930 0,'0'27'47,"0"-1"-47,0 26 0,0 27 16,0-1-16,0 1 0,0 52 16,0-26-16,0 25 15,0 28-15,0-27 0,0-1 16,-26-25-16,26 26 15,0-26-15,-26 0 0,26 26 16,-26-27-16,26 1 0,-27 0 16,1 0-16,26-1 15,-26 1-15,26-26 0,-26 25 16,26-51-16,-26 25 0,26-25 16,0-1-16,0 0 15,0-25-15,0-1 16,26-26-1,0 0 1,0 0-16,0 0 16,-26 26-1,0 0 1,-26-26-16,26 26 16,0 0-16,-26-26 15,26 27-15,0-1 16,26 0-1,-26 0 1,26 0 0,-26 1-16,27-27 15,-27 26-15,26-26 0,0 26 16,0-26-16,26 26 16,-25-26-16,51 26 0,-25-26 15,51 0-15,1 26 16,26-26-16,26 0 0,26 0 15,53 0-15,0 27 0,52-27 16,0 0-16,52 0 16,1 0-16,-1 0 0,27 0 15,-1 0-15,-25 0 16,-1 0-16,-26 26 0,1-26 16,-27 0-16,0 0 0,0 0 15,0 0-15,0 0 16,-26 0-16,26 0 0,-53 0 15,27 0-15,-52 0 16,-27 0-16,0 0 0,-52 0 16,0 26-16,-26-26 0,0 0 15,-27 0-15,27 0 16,52 0 0,-78 0-16,-1 0 0,-25 0 15,25 0-15,-26 0 0,-25 26 16,-1-26-16,-52 0 15,-1 0 1,-25-26-16,0 26 0</inkml:trace>
  <inkml:trace contextRef="#ctx0" brushRef="#br0" timeOffset="16359">10057 3512 0,'26'0'0,"0"-27"16,-26 54 0,0-1-1,-26 0-15,26 0 16,0 26-16,-26 27 0,26 0 16,0 25-16,-26 27 0,26 0 15,0 0-15,0 26 16,-26 0-16,26-26 0,0 26 15,0-26-15,0 0 16,26 0-16,-26-26 0,0 26 16,0-26-16,0-1 15,0 1-15,0 26 0,-26-52 16,26 25-16,-27 1 0,27-26 16,-26-1-16,26 1 15,0-27-15,0 27 0,-26-27 16,26 0-16,0 1 0,0-27 15,0 26-15,0-26 16,0 27-16,0-1 16,0-26-16,0 1 15,0-1 1,-26-26 109,0 0-109,-1 26-1,1-26-15,0 0 16,-26 0-1,25 0-15,-25 0 0,26 0 16,-53-26-16,27 26 16</inkml:trace>
  <inkml:trace contextRef="#ctx0" brushRef="#br0" timeOffset="17438">7726 4297 0,'0'-26'15,"-26"0"1,0 26-1,26 26 1,0 0-16,0 0 16,0 27-16,0-27 15,0 26-15,0-26 0,0 27 16,0-27-16,0 26 16,0-26-16,0 1 0,0-1 15,0-52 16,0-1-31,-26 1 0,26 0 16,0-26-16,-26-1 0,26 1 16,-27 0-16,27-1 15,0 1-15,0 0 0,0 25 16,0 1-16,0 0 16,27 0-16,-1 26 0,26 0 15,-26 0-15,27 0 0,-27 0 16,26 0-16,-26 26 15,1 0-15,-1-26 0,0 26 16,-26 1-16,0-1 16,0 0-16,0 0 0,-26-26 15,0 26-15,-1 0 0,-25-26 16,26 27-16,0-27 16,0 0-16,-1 0 0,27 26 15,53 0 1,-27 0-1,0 0-15,0-26 0,27 27 16,-27-1-16,0 0 16,0 0-16,0-26 15,-26 52-15,-26-25 16,0-27-16,0 26 0,-27 0 16,1-26-16,0 0 0,-1 0 15,1 0-15,0 0 16</inkml:trace>
  <inkml:trace contextRef="#ctx0" brushRef="#br0" timeOffset="17707">8067 4245 0,'0'-26'15,"26"26"1,0 0-16,0-27 16,27 27-16,-27 0 0,26 0 15,1 0-15,-1 0 0,-26 0 16,27 0-16,-27 0 15</inkml:trace>
  <inkml:trace contextRef="#ctx0" brushRef="#br0" timeOffset="17882">8276 4166 0,'-26'0'16,"26"26"-1,0 1-15,0-1 0,0 0 16,0 0-16,0 26 15,0-25-15,0 25 0,0 0 16,0-25-16,26 25 0,-26-26 16,0 0-16,26 0 15,-26 1-15</inkml:trace>
  <inkml:trace contextRef="#ctx0" brushRef="#br0" timeOffset="18121">8669 4323 0,'-26'0'16,"26"26"0,0 1-1,0 25-15,0-26 16,0 0-16,0 1 0,0 25 15,26-26-15,-26 0 0,0 0 16,0 1-16,26-1 16</inkml:trace>
  <inkml:trace contextRef="#ctx0" brushRef="#br0" timeOffset="18343">8617 4349 0,'0'-26'15,"0"0"-15,26-26 16,-26 26-16,26-1 0,0 1 16,27 26-16,-27-26 0,26 26 15,-26 0-15,27 0 16,-1 0-16,-26 26 0,27-26 16,-27 26-16,-26 1 15,0-1-15,0 0 0,-26 0 16,-27 0-16,1 0 0,0 1 15,-27-1-15,-26-26 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07.601"/>
    </inkml:context>
    <inkml:brush xml:id="br0">
      <inkml:brushProperty name="width" value="0.05" units="cm"/>
      <inkml:brushProperty name="height" value="0.05" units="cm"/>
      <inkml:brushProperty name="color" value="#ED1C24"/>
      <inkml:brushProperty name="fitToCurve" value="1"/>
    </inkml:brush>
  </inkml:definitions>
  <inkml:trace contextRef="#ctx0" brushRef="#br0">686 156 0,'26'0'16,"-52"0"30,0 0-30,-1 0-16,1 0 0,0 0 16,0 26-16,0-26 15,0 0-15,-1 0 0,1 0 16,0 26-16,0-26 16,-27 0-16,27 27 0,0-27 15,0 26-15,-27-26 16,27 26-16,0-26 0,0 26 15,0 0 1,0 0-16,26 1 16,-27-1-16,27 0 0,0 0 15,-26 0-15,26 1 0,0-1 16,0 26-16,0-26 16,0 27-16,0-1 0,0-26 15,0 27-15,0-1 16,0 0-16,0 1 0,0-1 15,0 0-15,0 1 0,0-1 16,0-26-16,0 27 16,0-1-16,0 0 0,0 1 15,0-1-15,0-26 16,0 27-16,0-1 0,0 1 16,0-1-16,0 0 0,0 1 15,0-1-15,0 0 16,26 1-16,-26-1 0,0 1 15,0-1-15,0 0 16,0-26-16,0 27 0,0-1 16,0 1-16,-26-27 0,26 26 15,0-26-15,0 27 16,0-27-16,0 0 0,0 26 16,0-25-16,26-1 15,-26 0-15,0 0 0,0 0 16,27 1-16,-27-1 0,0 0 15,0 0-15,26 0 16,-26 0-16,0 1 0,0-1 16,26 0-16,-26 0 15,0 0-15,0 1 16,0-1-16,0 0 16,26-26-1,0 0-15,-26 26 16,26-26-16,1 0 15,25 0-15,-26 0 0,27 0 16,-1 0-16,0 0 0,1-26 16,25 26-16,1 0 15,-27 0-15,53 0 0,-26 0 16,-1-26-16,27 26 0,-27 0 16,27 0-16,-26 0 15,-1 0-15,1 0 0,-1 0 16,-25 0-16,25 0 15,-25 0-15,-1 0 0,0 0 16,-25 0-16,25 0 0,-26 26 16,0-26-1,0 0-15,1 0 32,-27-26-32,0 0 15,0-1 1,0 1-16,26 0 0,-26 0 15,0 0-15,0-1 16,0-25-16,0 26 0,0-26 16,0-1-16,0 1 0,0-1 15,0 1-15,-26 0 16,26-1-16,0-25 0,0 25 16,0-25-16,-27-1 0,27 1 15,0-1-15,0 1 16,-26-1-16,26 27 0,-26-27 15,26 27-15,-26-27 0,26 27 16,0 26-16,-26-27 16,26 1-16,0 26 0,0-1 15,-26-25-15,26 26 16,0-26-16,-27-27 16,1 53-16,26 0 15,0-27-15,-26 27 0,26 0 16,0 0-16,-26-27 0,26 27 15,0 0-15,0 0 16,0 0-16,-26-1 16,26 1-16,0 0 0,0 0 15,0 0-15,0-1 16,0 1-16,0-26 0,0 26 16,0 0-16,-27 26 15,27-27-15,0 1 0,0 0 16,0 0-16,0 0 15,0-1 1,0 1 0,0 0-1,0 0 1,0 0 0,0 0-1,0-1 1,0 1-1,0 0 1,0 0-16,-26 26 16,26-26-1,-26 26-15,26-27 16,-26 27-16,0-26 16,0 26-1,-1-26-15,1 26 16,0 0-1,0 0-15,0 0 0,-27 0 16,27 0-16,0 0 0,-27 0 16,1 0-16,0 0 15,-1 0-15,1 0 0,0 0 16,-27 0-16,1 26 16,25-26-16,-25 0 0,25 0 15,-25 0-15,25 26 0,1-26 16,26 0-16,0 0 15,-1 0-15,1 0 0,0 0 16,0 27 0,0-1 15,26 0-15,-27-26-16,27 26 0,-26-26 15,26 26-15,-26 1 16,26-1-1</inkml:trace>
  <inkml:trace contextRef="#ctx0" brushRef="#br0" timeOffset="857">974 2486 0,'26'0'0,"-26"27"16,26-27 0,-26-27-1,-26 54 32,0-27-47,26 26 16,-26 0-16,0 0 15,26 0-15,0 1 16,0-1-16,0 0 0,26 0 16,0 0-16,0-26 0,0 27 15,0-27-15,1 26 16,-1-26-16,0 0 0,0 0 15,0-26-15,1-1 16,-27 1 0,0-26-16,0 26 0,0-1 15,-27 1-15,1 0 16,0 0-16,26 0 0,-26-1 16,0 27-16,-1 0 15,1 27-15,0-1 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15.239"/>
    </inkml:context>
    <inkml:brush xml:id="br0">
      <inkml:brushProperty name="width" value="0.05" units="cm"/>
      <inkml:brushProperty name="height" value="0.05" units="cm"/>
      <inkml:brushProperty name="color" value="#ED1C24"/>
      <inkml:brushProperty name="fitToCurve" value="1"/>
    </inkml:brush>
  </inkml:definitions>
  <inkml:trace contextRef="#ctx0" brushRef="#br0">1532 26 0,'0'-26'31,"-26"26"-15,-1 26-16,1-26 15,0 0-15,0 26 16,0 0-16,-1 0 0,-25 1 16,26-1-16,26 26 15,-26-26-15,26 27 0,0-1 16,0-26-16,26 27 0,0-27 16,0 0-16,0 0 15,27 0-15,-1 0 0,-26 1 16,27-27-16,-1 0 0,27 0 15,-27-27-15,-26 1 16,27 0-16,-1 0 0,-26 0 16,0-27-16,0 1 15,-26 26-15,0-27 0,0 1 16,-26 26-16,0-26 0,0 25 16,-26 1-16,-1 0 15,27 0-15,-26 0 0,25 26 16,1 0-16,0 0 15,0 26-15,26 0 16</inkml:trace>
  <inkml:trace contextRef="#ctx0" brushRef="#br0" timeOffset="641">1453 576 0,'0'-27'32,"-26"54"-17,26-1-15,-26 0 16,26 0-16,-26 0 15,-1 27-15,27-27 0,-26 26 16,0-25-16,26-1 16,-26 26-16,26-26 0,0 0 15,0 1-15,0-1 16,26-26-16,-26 26 16,26-26-16,0 0 15,1 26 1,-1-26-16,0 0 0,26 0 15,-25 0-15,25 0 0,-26 0 16,26 0-16,1 0 16,-1 0-16,-26 0 0,27 26 15,-27-26-15,0 0 16,0 0-16,0 27 0,1-27 16,-1 0-16,0 0 15,-26-27-15,26 27 16,-26-26-16,0 0 0,0 0 15,0 0-15,0-1 16,0 1-16,-26-26 0,0-27 16,0 53-1,-1-52-15,1 51 16,0 1-16,0 0 16,0 26-1,26-26-15,0 52 31,0 0 1</inkml:trace>
  <inkml:trace contextRef="#ctx0" brushRef="#br0" timeOffset="1240">1741 1126 0,'26'0'31,"-26"26"-16,0 0-15,0 0 16,0 0-16,0 0 16,0 27-16,0-27 0,27 26 15,-27 1-15,0-27 16,26 26-16,-26-25 0,0 25 16,26-26-16,-26 0 0,0 0 15,26 1-15,-26-1 16,0 0-1</inkml:trace>
  <inkml:trace contextRef="#ctx0" brushRef="#br0" timeOffset="1633">1846 1675 0,'0'27'31,"-26"-27"-15,0 0 0,-1 0-16,1 0 15,0 0-15,-26 26 0,-1-26 16,1 0-16,-27 0 15,1 0-15,-1 26 0,1-26 16,-27 0-16,26 0 0,-25 0 16,-1 26-16,0-26 15,0 0-15,1 26 0,-1-26 16,26 27-16,1-1 16,-1-26-16,1 26 0,25-26 15,1 26-15,26-26 0,52 0 47,0 0-47</inkml:trace>
  <inkml:trace contextRef="#ctx0" brushRef="#br0" timeOffset="1998">170 1754 0,'0'-26'0,"0"0"32,0 52-1,0 0-31,0 0 15,-26-26-15,0 26 16,-1 1 0,1-27-16,26 26 0,-26-26 15,0 0 1,26 26-16,26-26 16,0 26-1,0 0-15,1 0 0,25 1 16,0 25-16,1-26 0,-1 0 15,1 27-15,-1-27 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21.203"/>
    </inkml:context>
    <inkml:brush xml:id="br0">
      <inkml:brushProperty name="width" value="0.05" units="cm"/>
      <inkml:brushProperty name="height" value="0.05" units="cm"/>
      <inkml:brushProperty name="color" value="#ED1C24"/>
      <inkml:brushProperty name="fitToCurve" value="1"/>
    </inkml:brush>
  </inkml:definitions>
  <inkml:trace contextRef="#ctx0" brushRef="#br0">138 54 0,'27'0'15,"-27"-26"1,26 26-16,-52 0 47,-1 0-16,1 0-31,0 0 16,0 0-16,26 26 15,-26 0-15,-1 0 16,27 1-16,0-1 16,27 0-1,-1 0-15,0-26 16,26 0-16,-25 26 0,-1-26 15,26 0-15,-26 0 16,1 0-16,-27 27 0,26-27 16,-26 26-1,-26-26-15,-1 0 0,1 26 16,-26-26-16,26 26 0,-27-26 16,27 0-16,-26 0 15,25 0-15</inkml:trace>
  <inkml:trace contextRef="#ctx0" brushRef="#br0" timeOffset="323">557 28 0,'0'-26'0,"-26"26"31,0 26-31,0 0 16,0 0 0,26 0-16,26 1 15,-26-1-15,26-26 16,0 26 0,0-26-16,1 0 0,-1-26 15,0 26-15,0-26 16,0-1-16,-26 1 15,0 0-15,0 0 0,-26 0 16,0 26 0,0 0-16,0 0 0,-27 0 15,27 26-15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37.542"/>
    </inkml:context>
    <inkml:brush xml:id="br0">
      <inkml:brushProperty name="width" value="0.05" units="cm"/>
      <inkml:brushProperty name="height" value="0.05" units="cm"/>
      <inkml:brushProperty name="color" value="#ED1C24"/>
      <inkml:brushProperty name="fitToCurve" value="1"/>
    </inkml:brush>
  </inkml:definitions>
  <inkml:trace contextRef="#ctx0" brushRef="#br0">0 106 0,'0'-26'0,"26"26"31,1 0-15,-27 26-16,0 26 15,26-25-15,-26-1 16,0 26-16,26-26 0,0 27 16,-26-1-16,26-26 15,-26 27-15,27-1 0,-1-26 16,-26 27-16</inkml:trace>
  <inkml:trace contextRef="#ctx0" brushRef="#br0" timeOffset="212">262 1468 0,'0'52'0,"0"1"0,0-27 16,0 0-16,0 0 16,0 0-16,0 0 0,0 1 15,26-1-15,-26 0 16,0 0-16,0 0 0,0 1 15,0-1-15,0 26 0,0-26 16,0 27-16,0-27 16</inkml:trace>
  <inkml:trace contextRef="#ctx0" brushRef="#br0" timeOffset="385">314 2672 0,'27'53'0,"-27"-1"0,26 0 15,-26 1-15,0-1 0,26 1 16,-26-27-16,0 26 16,0 0-16,26 1 0,-26-1 15,0 1-15,26-1 16,-26 0-16,0 1 0,27-1 16</inkml:trace>
  <inkml:trace contextRef="#ctx0" brushRef="#br0" timeOffset="547">472 4086 0,'0'53'0,"0"-1"16,0 0-16,26 1 0,-26-27 15,0 26-15,0 1 16,26-27-16,-26 26 0,26-26 16,-26 27-16,0-27 15,26 26-15,-26 1 0,26-27 16,-26 26-16</inkml:trace>
  <inkml:trace contextRef="#ctx0" brushRef="#br0" timeOffset="702">681 5448 0,'0'79'0,"0"-27"16,0 0-16,0 1 0,-26-1 15,26-26-15,0 27 0,0-1 16,0 0-16,0 1 15,0-27-15,0 26 0,26 1 16,-26-1-16</inkml:trace>
  <inkml:trace contextRef="#ctx0" brushRef="#br0" timeOffset="944">655 7202 0,'0'27'0,"0"25"16,0-26-16,26 0 16,-26 27-16,26-27 0,-26 26 15,26-26-15,1 27 0,-1-1 16,0 1-16,0-1 16,-26 26-16,26 1 0,-26 0 15,27-27-15,-27 27 16,0-1-16,26 1 0,-26-27 15,0 0-15,0 1 0</inkml:trace>
  <inkml:trace contextRef="#ctx0" brushRef="#br0" timeOffset="2908">8563 342 0,'0'26'47,"0"0"-47,0 0 16,0 1-16,26-1 0,-26 0 15,0 0-15,0 0 16,26-26-16,-26 26 0,0 1 16,-26-54 15,26 1-16,-26 0-15,26-26 16,-26-1-16,26 27 0,-26-26 16,26-27-16,-27 27 15,27-1-15,0 27 0,0-26 16,27 26-16,-27 0 0,26-1 16,0 27-16,0 0 15,26 0-15,-25 27 0,25-1 16,-26 0-16,27 0 15,-27 0-15,0 27 0,0-27 16,-26 0-16,0 0 0,0 27 16,-26-27-16,26 0 15,-26-26-15,0 26 0,-1 0 16,1-26-16,26 27 0,-26-27 16,0 0-16,26 26 15,26-26 1,-26 26-16,26-26 15,0 0-15,27 26 0,-27 0 16,0-26-16,0 26 0,-26 1 16,0-1-1,-52 0-15,26-26 16,-27 26-16,1-26 16,-27 26-16,53-26 0,-26 0 15,26 0-15</inkml:trace>
  <inkml:trace contextRef="#ctx0" brushRef="#br0" timeOffset="3262">9244 185 0,'0'-27'16,"26"27"-1,0-26 1,0 26-16,27 0 16,-27-26-16,26 26 0,-26 0 15,1 0-15,-1-26 16,0 26-16,-52 0 16,0-26-16,-1 26 0,1 0 15,0 0-15,0 0 16,0 0-16,-1 26 0,1-26 15,26 26-15,-26 0 16,26 0-16,0 27 0,0-27 16,0 26-16,0-25 0,0 25 15,26-26-15,-26 27 16,0-27-16,26 0 0,1 0 16</inkml:trace>
  <inkml:trace contextRef="#ctx0" brushRef="#br0" timeOffset="3655">9741 316 0,'0'-27'0,"0"1"16,-26 52 15,26 1-31,0-1 0,0 26 16,0-26-16,0 27 15,0-1-15,26 0 0,-26-25 16,26 25-16,-26-26 0,27 0 16,-27 1-16,0-54 31,0 1-15,-27 0-16,27-26 0,-26-1 15,26 1-15,0 0 0,-26-27 16,26 27-16,0-1 15,0 1-15,26 26 0,0-1 16,1 27-16,-1 0 0,26 0 16,1 27-16,-1-1 15,-26 0-15,26 0 0,-25 0 16,-27 1-16,-27-1 16,1 0-16,-52-26 0,-1 26 15,-26-26-15</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44.327"/>
    </inkml:context>
    <inkml:brush xml:id="br0">
      <inkml:brushProperty name="width" value="0.05" units="cm"/>
      <inkml:brushProperty name="height" value="0.05" units="cm"/>
      <inkml:brushProperty name="color" value="#ED1C24"/>
      <inkml:brushProperty name="fitToCurve" value="1"/>
    </inkml:brush>
  </inkml:definitions>
  <inkml:trace contextRef="#ctx0" brushRef="#br0">186 583 0,'0'-26'15,"-26"26"1</inkml:trace>
  <inkml:trace contextRef="#ctx0" brushRef="#br0" timeOffset="745">239 530 0,'0'-26'16,"-26"0"-16,26 0 31,-27 26-31,54 26 31,-27 0-15,26 0-16,0 1 0,0 25 16,-26 0-16,26 1 15,1-1-15,-1 1 0,0-1 16,0 0-16,0 1 16,-26-1-16,0-26 0,0 27 15,-26-27-15</inkml:trace>
  <inkml:trace contextRef="#ctx0" brushRef="#br0" timeOffset="937">160 1264 0,'0'-27'15,"-26"27"-15,52 0 32,-26-26-32,26 26 0,1 0 15,-1-26-15,26 26 16,-26 0-16,53-26 15,-27 0-15,1 26 0,25-26 16,-25 26-16,-1-27 16,0 1-16,-25 26 0</inkml:trace>
  <inkml:trace contextRef="#ctx0" brushRef="#br0" timeOffset="1106">160 792 0,'-52'-52'15,"0"26"-15,25-27 0,1 1 16,26 26-16,0-27 16,26 27-16,-26 0 0,53 0 15,-27 0-15,26 26 16,1-26-16,-1 26 0,27 0 16,-27 0-16</inkml:trace>
  <inkml:trace contextRef="#ctx0" brushRef="#br0" timeOffset="1478">710 714 0,'0'26'16,"26"-26"-1,-26 26 1,27-26-16,-27 26 15,26 1 1,-26-1-16,26 0 0,0 0 16,-26 0-1,0 0-15,0-52 32,0 0-17,0 0-15,0 0 0,0 0 16,26-27-16,-26 27 15,0 0-15,26 0 0,1 26 16,-27-27-16,26 27 0,0 0 16,0 27-16,-26-1 15,26 0-15,1 0 0,-27 0 16,26 1-16,-26-1 16,26 0-16</inkml:trace>
  <inkml:trace contextRef="#ctx0" brushRef="#br0" timeOffset="1682">1208 400 0,'-27'-27'16,"27"1"-16,0 52 31,0 1-31,27 25 16,-1-26-16,0 26 15,0 1-15,0-1 0,1 1 16,-1-1-16,0 0 16,0-25-16</inkml:trace>
  <inkml:trace contextRef="#ctx0" brushRef="#br0" timeOffset="2047">1208 688 0,'0'-27'16,"-27"27"-16,54 0 16,-1 0-1,-26-26-15,52 26 16,-26 0-16,27-26 0,-27 26 16,26 0-16,1-26 0,-1 26 15,-26 0-15,27-26 16,-27 26-16,0 0 0,0 0 15,-26-27 1,-26 27-16,26-26 16,-26 26-16,0 0 15,-1-26-15,1 26 16,0 0-16,26 26 0,-26 0 16,26 1-1,0-1-15,0 26 0,26-26 16,-26 1-16,26-1 15,0 0-15,27 0 0,-27 0 16,0-26-16,27 0 0</inkml:trace>
  <inkml:trace contextRef="#ctx0" brushRef="#br0" timeOffset="2353">1888 557 0,'0'-27'0,"-26"1"16,52 52 15,1-26-15,-1 27-16,0-27 15,0 26-15,0 0 0,1 0 16,-1 0 0,-26 1-16,0-1 15,-26-26 1,26-26-1,0-1-15,0-25 16,0 26-16,0 0 16,26-27-16,0 27 0,0-26 15,-26 26-15,26 26 16,1-27-16,-27 1 0,26 26 16</inkml:trace>
  <inkml:trace contextRef="#ctx0" brushRef="#br0" timeOffset="3151">2203 426 0,'26'-26'15,"-26"-1"1,26 27 0,0 27-1,-26-1 1,26 0-16,1 0 0,-27 0 15,26 0-15,0 1 0,-26-1 16,0 0-16,0 0 16,0 0-16,0 1 15,0-54 1,-26 27-16,26-26 16,0 0-16,0 0 0,0 0 15,0-1-15,26-25 16,-26 26-16,26 26 0,-26-26 15,26 0-15,1 26 16,-27 26-16,26-26 16,-26 26-16,26-26 0,-26 26 15,26 0-15,0-26 16,-26 26-16,27-26 0,-1 0 16,0 0-16,0 0 15,0 0-15,0 0 0,1-26 16,-1 26-16,0-26 0,0 0 15,-26 0 1,0 0-16,0-1 0,-26 1 16,0 0-16,0 0 15,-1 26-15,1 0 0,0 0 16,26 26-16,0 0 16,0 0-16,0 1 15,0-1-15,26 0 0,-26 26 16,26-26-16,1 1 15,-1-1-15,26 0 0,-26-26 16,1 26-16,25-26 0,-26 0 16,0-26-16,27 0 15,-27 26-15,26-53 0,-26 27 16,1-26-16,-1 26 16,0-27-16,-26 1 0,0 0 15,0-1-15,0 1 16,0-1-16,-26 27 0,26 0 15,-26 0-15,-1 0 0,1 26 16,0 0 0,26 26-16,-26 0 15,26 26-15,0-25 0,26-1 16,-26 26-16,26 1 16,0-27-16,1 26 0,-27-26 15,26 1-15,0 25 16,0-52-16,0 26 0,1 0 15</inkml:trace>
  <inkml:trace contextRef="#ctx0" brushRef="#br0" timeOffset="3324">3198 373 0,'0'-26'0,"-26"0"0,26 0 16,0 0-16,26 26 0,-26-27 15,26 27-15,26-26 16,-25 26-16,-1 0 0,26 0 15,-26 0-15,0 0 0,27 0 16,-27 0 0,0 0-16,-52 0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5T05:33:52.237"/>
    </inkml:context>
    <inkml:brush xml:id="br0">
      <inkml:brushProperty name="width" value="0.05292" units="cm"/>
      <inkml:brushProperty name="height" value="0.05292" units="cm"/>
      <inkml:brushProperty name="color" value="#FF0000"/>
    </inkml:brush>
  </inkml:definitions>
  <inkml:trace contextRef="#ctx0" brushRef="#br0">11377 7408 0,'0'0'0,"0"18"16,0 0-16,0 17 15,0-17 1,0-1 0,0 1 15,-18-1-31,-35 1 15,35 0 1,-35-1 0,-17 36-1,17-17 1,71-1 0,35-18-1,70-17 1,18 0-1,-53 18 1,-88 0 0,-17-1-16,-36 1 15,-53 35 1,0-35 0,53-36-1</inkml:trace>
  <inkml:trace contextRef="#ctx0" brushRef="#br0" timeOffset="414.89">11694 7585 0,'0'0'0,"-18"17"16,1 19-1,-1-1 1,18-17-16,-17 52 16,17 1-1,0-18 1,17-36 0,-17-52-1,35-53 1,-17-18 15,17 18-15,-17 52-1,35 72 1,-18 52 0,0 0-1,-17 0 1,-18-70-1,0 0-15</inkml:trace>
  <inkml:trace contextRef="#ctx0" brushRef="#br0" timeOffset="931.33">11765 7743 0,'0'0'16,"-18"-35"-16,18 0 15,35 35 1,36 0 15,17 0-15,-35 0-1,0-35 1,-36 17 0,-17 0-1,0 1 1,0 70 15,0-18-15,18-17-16,-18 52 15,0 1 1,-18-18 0,18-71-1,0-17 1,0-71 15,36-18-15,34 19-1,1 69 1,-18 36 0,-36 71-1,-70 17 1,-35-35-1,18-35 1,34-18-16</inkml:trace>
  <inkml:trace contextRef="#ctx0" brushRef="#br0" timeOffset="1482.51">12188 7126 0,'0'0'0,"-124"-53"31,72 53-31,-90-17 15,72 34-15,-89 18 16,-88 89 0,0 70-1,106-18 1,35 89 0,124-18-1,158-35 1,124-71 15,-35-106-15,176-88-1,-18-106 1,-141-70 0,-141-36-1,-123 89 1,-124-53-1,-105 70 1,-54 88 0,106 71-1,36 18 1,105 53 0</inkml:trace>
  <inkml:trace contextRef="#ctx0" brushRef="#br0" timeOffset="2033.16">12929 7726 0,'-18'0'0,"0"0"31,36 0-15,0 0 0,70 0-1,-18 0-15,142-18 16,282 1 0,159-1-1,17 0 1,-123-17-1,-300 17 1,-53-17 0,-159 0-1,-53 0 1,1 35 0,-36-18-1,17 18 16,19 0-31</inkml:trace>
  <inkml:trace contextRef="#ctx0" brushRef="#br0" timeOffset="2268.62">15945 7391 0,'0'-18'0,"18"18"62,-1 0-62,36 18 16,35 17-1,-52-17-15,34 35 16,-35 17 0,-88 1-1,-70-36 16</inkml:trace>
  <inkml:trace contextRef="#ctx0" brushRef="#br0" timeOffset="3033.47">16880 7355 0,'0'0'0,"35"-35"15,-35 17 1,-18 1 0,1 17-16,-19 0 15,-69 0 1,16 53 0,54 35-1,53-35 1,-1-18-16,54 18 15,70 0 1,-17 0 0,-107-18-1,-34-17 1,-72-18 0,1-18 15,70-35-16,18 0-15</inkml:trace>
  <inkml:trace contextRef="#ctx0" brushRef="#br0" timeOffset="3402.51">17056 7426 0,'18'0'0,"-36"0"0,53 0 15,-17 0-15,-18 35 31,0 18-15,0-18 0,0 1-16,18 17 15,-18-18 1,17-17 0,-17-54 15,18-52-16,-18 0 1,0 0 0,18 17-1,17 106 1,0 18 0,18 53-1,0-18 1,-35-35-1</inkml:trace>
  <inkml:trace contextRef="#ctx0" brushRef="#br0" timeOffset="3550.16">17109 7567 0,'0'0'0,"-18"-18"0,18 1 15,18 17-15,53-18 31,34 18-15,-34 0-16</inkml:trace>
  <inkml:trace contextRef="#ctx0" brushRef="#br0" timeOffset="4002.66">17497 7338 0,'0'0'16,"18"0"-1,-18 17-15,0 1 16,0 35 0,0 18-1,35-1 16,-17-17-15,-18-35-16,17-1 16,-17 1-1,-35-53 1,17-54 0,18 19-1,18-36 1,17 18-1,18 70 1,-18 36 0,1 35-1,-72 17 1,-52-17 0,0-35 15</inkml:trace>
  <inkml:trace contextRef="#ctx0" brushRef="#br0" timeOffset="4466.76">17779 6967 0,'0'0'0,"-211"-35"31,105 35-31,-18 0 0,-140 18 16,-142 52-1,106 71 1,141 89 15,177-54-15,141 89-1,176-71 1,88-88 0,-105-89-1,123-70 1,-71-106 0,-123-105-1,-176 70 1,-160-71-1,-193 89 1,-106 105 0,71 54-1,246 34 1</inkml:trace>
  <inkml:trace contextRef="#ctx0" brushRef="#br0" timeOffset="5266.62">13740 7338 0,'0'-18'0,"18"0"31,17 36-15,36 17 0,-36 18-1,-18 18 1,-52-36-1,0-35 1,17-17 0,18-1-16,18-35 15,35-18 1,17 1 0,-17 52 15</inkml:trace>
  <inkml:trace contextRef="#ctx0" brushRef="#br0" timeOffset="5600.08">14269 7197 0,'0'0'0,"36"-53"16,-19 17-1,-34 1 1,-1 35-16,-17-17 16,-54 34-1,36 71 1,36 36 0,17-18 15,88 35-16,18-35 1,-53-71 0,-71-17-1,-70-36 1,17-17-16</inkml:trace>
  <inkml:trace contextRef="#ctx0" brushRef="#br0" timeOffset="5716.72">14110 7408 0,'0'0'0,"18"-17"0,35 17 16,35-18 0,-35 0 15,-18 18-31</inkml:trace>
  <inkml:trace contextRef="#ctx0" brushRef="#br0" timeOffset="5967.02">14463 7302 0,'0'0'16,"53"-17"-16,-18-1 16,1 1-1,-72 17 17,1 17-17,0-17-15,0 35 16,17 18-1,18 18 1,88-36 0,-17-35-1,-36 0-15</inkml:trace>
  <inkml:trace contextRef="#ctx0" brushRef="#br0" timeOffset="9401.79">12258 8114 0,'0'0'0,"-17"0"16,17-18 15,0 36 1,17-18-32,-17 18 15,18-1 1,0 18-1,17 36 1,-17 0 0,17 17-1,0 18 1,1-54 0,-36-34-1,17-18 1,-17-18-1</inkml:trace>
  <inkml:trace contextRef="#ctx0" brushRef="#br0" timeOffset="10134.43">12505 8855 0,'0'-18'32,"-17"18"-17,-1 0 1,1 0-1,-19 18 1,19-1-16,-19 1 16,19 35-1,17 17 1,70-34 0,-17-19-1,53-34 1</inkml:trace>
  <inkml:trace contextRef="#ctx0" brushRef="#br0" timeOffset="10470.52">12699 8908 0,'-17'-18'15,"-1"36"16,1 17-15,17-17 0,0-1-1,0 1 1,17-1-16,1-17 16,35-17-1,0-18 1,-53-18-1,-18 35 1,-17 0 0,-18 18-1,53 18 1</inkml:trace>
  <inkml:trace contextRef="#ctx0" brushRef="#br0" timeOffset="10851.74">12841 8872 0,'0'0'0,"0"-17"15,-18 17 1,36 0 15,-1 0-31,1 17 16,-1 19-1,1-1 1,-18 0 0,0-17-1,0-36 1,0-35 15,18 0-15,35 0-1,-36 36 1,1 34 0,0 1-1,-1 35 1</inkml:trace>
  <inkml:trace contextRef="#ctx0" brushRef="#br0" timeOffset="11194.32">13123 8784 0,'0'0'0,"0"-35"16,17 17 0,-17 36-1,0 0 1,36 17-1,-19 0 1,1 0 0,0 1-1,-18-19 1,-18-17 0,18-17-1,0-1 1,0 0 31</inkml:trace>
  <inkml:trace contextRef="#ctx0" brushRef="#br0" timeOffset="11568.55">13229 8784 0,'0'0'16,"-18"0"-16,36 0 47,-1 0-16,-17-17-31,0-1 16,18 0-1,0 1 1,-1 17 15,1 0-31,-1 17 16,1 19-1,0 16 1,-1 1 0,-17-17-1</inkml:trace>
  <inkml:trace contextRef="#ctx0" brushRef="#br0" timeOffset="11868.97">13670 8767 0,'-18'0'31,"36"0"0,-1 0-31,1 0 0,-1-18 16,36 18-1,-35 0 1,0 0-16,-36 0 31</inkml:trace>
  <inkml:trace contextRef="#ctx0" brushRef="#br0" timeOffset="12420.59">14252 8572 0,'0'0'16,"0"-17"-1,-18 17 1,0 0-16,-17 0 16,-36 17-1,19 1 1,34-18 0,0 35-1,18 1 1,36-1-1,69 0 1,1 1 0,-53-1-1,-35-18 1,-71 19 0,18-36-1,-1 17-15,-34-17 16,52-17-1,0-1 1</inkml:trace>
  <inkml:trace contextRef="#ctx0" brushRef="#br0" timeOffset="12686.84">14499 8608 0,'0'0'0,"0"-18"15,17 18 1,-17 18 15,0 35-15,0-36-1,0 36-15,0 0 16,-17-18 0</inkml:trace>
  <inkml:trace contextRef="#ctx0" brushRef="#br0" timeOffset="12903.45">14463 8590 0,'0'0'0,"0"-35"16,18 35-1,0 17-15,17 1 16,53 35 0,-17 18-1,-36-36 1</inkml:trace>
  <inkml:trace contextRef="#ctx0" brushRef="#br0" timeOffset="13087">14781 8625 0,'0'-17'16,"0"34"-16,17-52 15,-17 17-15,-35 36 31,-53 53-15,53-36 0,17 0-1,0-17-15</inkml:trace>
  <inkml:trace contextRef="#ctx0" brushRef="#br0" timeOffset="13269.88">14728 8608 0,'35'-36'31,"-70"72"-31,88-89 0,-36 70 31,1 19-15,0-19-16,-1 1 16,1 53-1,0-18 1,-18-36-16</inkml:trace>
  <inkml:trace contextRef="#ctx0" brushRef="#br0" timeOffset="13687.45">15186 8484 0,'-17'0'0,"34"0"0,-52 0 0,-18-17 32,36 17-32,-19 17 15,1 1 1,17 17-1,18 0 1,36 1 0,17-19-1,-18 1 1,18 0 0,-18-1-1,0 19 1,-35-1-1,-35 0 1,-35-17 0</inkml:trace>
  <inkml:trace contextRef="#ctx0" brushRef="#br0" timeOffset="13887.65">15186 8502 0,'0'-18'15,"18"36"1,17-18 0,71 0-1,-53 0 1</inkml:trace>
  <inkml:trace contextRef="#ctx0" brushRef="#br0" timeOffset="14370.73">15574 8502 0,'0'-18'15,"0"1"1,0-1 0,-17 18-1,-18 0 1,-18 18 0,17-1-1,19 1-15,-19 17 16,19 18-1,52-18 1,0 1 0,36-36 15,-18-18-15,-18-35-1,-35 0 1,0 18-1,0 17 1,0 36 0,0 52-1,18 1 1,-18 70 0,0-106-16</inkml:trace>
  <inkml:trace contextRef="#ctx0" brushRef="#br0" timeOffset="23807.14">7426 10089 0,'17'0'31,"1"0"-15,-18 18-16,0 0 15,0 17 1,-18 53 0,18-35-1,0 18 1,-17-36 0,17-53 15,0-17-31,17-18 31,-17 18-31,0-36 16,0-52-1,36 17 1,52 53 0,-18 35-1,18 36 1,-52 35-1,-54 35 1,-17-35 0,-36 18-1,1-36 1,34-17 0,72-18-1,34-18 16,54 18-15,-1 0 0,-52 53-1,-71-18 1,-18-17-16,-35 17 16,-70 0-1,-1-17 1,54-18-1,70-35 1,17-1-16</inkml:trace>
  <inkml:trace contextRef="#ctx0" brushRef="#br0" timeOffset="24241.21">8078 10001 0,'0'0'0,"0"-35"16,0 17 0,18 18-1,0 0 1,34 0-1,-16-17-15,34 17 16,36 0 0,-53 0-1,-71 17 1,-52-17 0,-36 18-1,35-18 16,54 18-15,34 17 0,19 53-1,17 18 1,-18-18 0,-17-35-1</inkml:trace>
  <inkml:trace contextRef="#ctx0" brushRef="#br0" timeOffset="24725.05">8537 10037 0,'0'0'0,"17"-18"31,1 36-31,-18 17 16,18 53 15,-18 0-15,-18-35-1,0-35 1,1-18-16,-1-53 31,18-35-15,35-36-1,1 36 1,-1 0 0,36 52-1,-1 54 1,-17 17 0,-35-17-16,-1 35 15,-52 18 16,-88-19-15,-1-34 0,71-36-1,18 1 1</inkml:trace>
  <inkml:trace contextRef="#ctx0" brushRef="#br0" timeOffset="26842.66">7108 10813 0,'0'0'0,"0"-36"0,0 19 0,0-19 31,18 1-15,-1 53 0,19 88-1,-19 123 1,1-35 0,17 141-1,18 18 1,0 17-1,-18-140 1,-35 122 0,-17 1-1,-36 18 1,0-36 0,35-159-1,-35 71 16,36-53-15,-1-35 0,18-71-1,0-35 1,0-18 0,18-17-1,-1-18 1,1 0-1,53 0 1,52-18 0,53-17-1,-17 17 1,-71 1-16,124-1 16,176-17 15,53 17-16,88 0 1,-141 18 0,282 18-1,36 0 1,-18-1 0,-265 19-1,159-19 1,-70 1-1,-89 0 1,-88-18 0,-123 0-1,-142 0 1,-34-36 15,-72 19-15,-34-36-1,-36 0 1,53 0 0,0-35-1,18-36 1,0-52 0,35 35-1,0-159 1,17-106-1,36-35 1,-18 141 0,1-141-1,-19 53 1,-17 88 0,18 159 15,-71-264 16,0 352-32,35-18 1,1 36 0,17-18-1,0-18 1,0 1-1,0 35 1,0-18 0,-53 0-1,-35 35 1,0 0 15,-124 1-15,-123 17-1,-89-18 1,-105 18 0,159 18-1,-230-18 1,-17 0 0,-18 17-1,194 1 1,-141 17-1,70-17 1,142 0 0,70-18-1,124 0 1,-54 0 0,36-18 15,53 18-16,53 18 1,-35-1 0,-1 1-1,18-18 1,53 0 0,-17 0-1,35 18 1,-18-1-1,35-17 1,0 18 0,36-18-1,35 0 1</inkml:trace>
  <inkml:trace contextRef="#ctx0" brushRef="#br0" timeOffset="29477.03">26634 10460 0,'0'0'0,"-18"0"16,18-18-16,-18 1 15,1 17 1,17 35 0,17 35-1,-17-17-15,0 71 16,-17 105-1,-1 36 1,18-89 0,-18 53-1,-17-17 1,0 0 0,0-1 15,-1-105-16,-17 35 1,18-70 0,0-18-1,35-18 1,-18-17 0,36-18-1,17-18 1,53 18-1,18 0 1,159 0 0,140 35-1,142 18 1,-159-17 15,124-1-15,-142 18-1,-158-36 1,-159 1 0,-71-53-1,-70-1 1,0-16 0,-1-19-1,37 0 1,-37-70-1,-16-70 1,16-72 0,36 72-1,36 87-15,-1-105 16,18-141 15,18 52-15,-18 71-1,0 141 1,-36 0 0,1 54-1,18 52 1,17-18 0,-18 18 15,-53 0-16,-34 0 1,-1 0 0,35-18-16,-105 1 15,-106-19 1,-1 19 0,54 17 15,123 17-16,-17 19 1,35-1 0,70 0-1,0 0 1</inkml:trace>
  <inkml:trace contextRef="#ctx0" brushRef="#br0" timeOffset="30126.7">27357 12718 0,'0'0'0,"0"-53"16,0 35-1,17 0-15,1 1 16,0 34-1,-18 36 1,-18 88 0,18-35-1,0 71 1,35-36 15,-17-106-31</inkml:trace>
  <inkml:trace contextRef="#ctx0" brushRef="#br0" timeOffset="30559.6">27304 13406 0,'0'-18'16,"0"0"-1,-35 18 1,17-17-16,-35 17 16,-53 17-1,18 54 17,35-18-17,0 53 1,53-18-1,88-35 1,71-36 0,-35-17-1,34-53 1,-87-52 0,-71 16-1,-35 54 1,-54 17-1,-16 18 1,69 0 0</inkml:trace>
  <inkml:trace contextRef="#ctx0" brushRef="#br0" timeOffset="30894.57">26528 13582 0,'0'0'0,"-36"0"15,19 0 1,34 0 15,1 0-31,106 0 16,-1 18-1,106-1 1,-52 1 15,-89-18-15,-88-18-16</inkml:trace>
  <inkml:trace contextRef="#ctx0" brushRef="#br0" timeOffset="31110.55">27586 13600 0,'0'0'0,"18"0"16,35-18-1,35 18 1,-18 0-16,177 18 16,-88-18-1,0 0 1,-142-18 0</inkml:trace>
  <inkml:trace contextRef="#ctx0" brushRef="#br0" timeOffset="31877.51">27357 9349 0,'0'0'0,"88"-71"16,-70 53-1,17-35 1,-18 18-16,-34-18 15,-71 0 1,-71 53 0,0 36-1,89 17 1,52 52 0,159 1-1,71 18 1,-71-54-1,-35 18 1,-142-35 0,-87-35-1,-53-36 17,87-17-17,54-18-15</inkml:trace>
  <inkml:trace contextRef="#ctx0" brushRef="#br0" timeOffset="32110.84">27833 9225 0,'0'0'0,"35"-18"16,-17 18-16,17-35 15,-52 53 1,-36 35-1,0 53 1,17 52 0,19-69-1,17-37 1,0 19 0,0-36-16</inkml:trace>
  <inkml:trace contextRef="#ctx0" brushRef="#br0" timeOffset="32326.27">28203 9296 0,'0'0'0,"18"-18"16,-18 36-16,0 17 15,18 18 1,17 70-1,0 1 1,-35-54 0,0-34-16,0-1 15</inkml:trace>
  <inkml:trace contextRef="#ctx0" brushRef="#br0" timeOffset="32595.23">28239 9349 0,'0'0'0,"0"-18"16,-18-17-16,-17 17 16,-18 36-1,0 17 1,0 53 0,18 0-1,52-17 1,36-18-1,0-36 1,35-34 0,1-18-1,-19-1 1</inkml:trace>
  <inkml:trace contextRef="#ctx0" brushRef="#br0" timeOffset="32861.57">28697 9243 0,'0'0'0,"-53"-36"15,53 19 1,0 34-1,0 1-15,18 35 16,0 71 0,17 17 15,-35-71-15,18 1-16</inkml:trace>
  <inkml:trace contextRef="#ctx0" brushRef="#br0" timeOffset="33196.83">28609 9490 0,'0'0'0,"-18"-18"0,1-17 15,34 17 1,36 1 0,36 17-1,-54 0-15,53 0 16,53-18-1,-70-17 1,-71-1 0,0 19-1,-18-19 1,-17-17 0,35 36-1,17 87 16,-17-34-31,18 34 16,0 54 0,-1-54-1</inkml:trace>
  <inkml:trace contextRef="#ctx0" brushRef="#br0" timeOffset="33644.51">29332 9278 0,'0'0'16,"18"-35"-1,-18 52 1,0 1-16,0 35 31,0-18-31,-18 36 16,18 35-1,-17-53 1,17-36 0,0-52-1,0 0-15,17-36 16,1-70 0,-1 35-1,1 53 1,17 36-1,18 69 1,-17 37 0,-19 17 15,1-18-15,-18-53-16,0 18 15,17 0 1</inkml:trace>
  <inkml:trace contextRef="#ctx0" brushRef="#br0" timeOffset="33810.6">29315 9472 0,'0'0'16,"-36"-35"-16,19 17 16,34 18-1,36 0 1,53 0-1,0 0 1,-53 0 0</inkml:trace>
  <inkml:trace contextRef="#ctx0" brushRef="#br0" timeOffset="34028.01">29738 9313 0,'0'-17'16,"0"-1"-1,-18 18 1,18 35 15,0-17-31,0 0 16,-35 70 0,35-53-16,-18 18 15,18-18 1</inkml:trace>
  <inkml:trace contextRef="#ctx0" brushRef="#br0" timeOffset="34379.11">29650 9384 0,'0'0'16,"17"-88"0,1 52-1,-18 19-15,18 17 16,17 17-1,0 72 1,0-1 0,1-35-1,17 0 1,0-53 0,-36-53-1,1 0 1,-1-53-1,-17 18 1,0 35 0,-17 88 15,17-17-15,0-1-1,0 1-15</inkml:trace>
  <inkml:trace contextRef="#ctx0" brushRef="#br0" timeOffset="34812.25">30161 9243 0,'0'0'0,"18"-18"16,-18-17 0,0 105 30,0-34-46,0 70 16,0-1 15,-18-69-31,18-19 32,0-34-17,0-36 1,0-18-1,18 36-15,-1-36 16,36-17 0,-17 35-1,-1 53 1,0 53 0,-17 53-1,17 17 1,-17-17 15,-1-70-31,1-19 0</inkml:trace>
  <inkml:trace contextRef="#ctx0" brushRef="#br0" timeOffset="34995.75">30232 9454 0,'0'0'0,"-53"-17"16,35-1 0,36 18-1,-1 0-15,36 0 16,71 0 0,-1 0-1</inkml:trace>
  <inkml:trace contextRef="#ctx0" brushRef="#br0" timeOffset="40330.75">7038 10601 0,'0'-18'16,"0"36"31,0 0-47,0-1 16,0 1-16,0 0 15,0 52 1,0 1-1,0-36 1,0-17 0,0-36-1,17-17 1,-17-36 0,0 36-1,-17-18 1,-1 35-1,18 36 1,0 70 15,18-17-31</inkml:trace>
  <inkml:trace contextRef="#ctx0" brushRef="#br0" timeOffset="45239.41">26792 10248 0,'0'18'16,"-17"-18"31,-1 0-47,0 0 31,-17 17-15,35 1-1,-35 17 1,17-17 0,1 0-16,-1 17 15,-17 0 1,17-17-1,18-1 1,35-17 15,-17 0-15</inkml:trace>
  <inkml:trace contextRef="#ctx0" brushRef="#br0" timeOffset="53380.53">8572 11765 0,'0'-18'15,"0"36"17,0 0-17,18 17 1,-1 18 0,1 53-1,0-36 1,-18-17-16,0 35 15,17 54 1,-17-19 0,18-35-1,-18-35 1,0 0 15,0-18-15,0 1-1,0-19 17,18-17-1,-1 0-15,1 0-1,52 0 1,72 0-1,52-17 1,-18-1 0,-70 0-1,105 1-15,160-1 32,34 0-17,36 1 1,-158 17-1,158-18 1,-18 18 0,-70 0-1,-142 18 1,36-1 0,-53-17-1,-70 18 1,-54-18-1,-52 0 1,-18-18 15,18 18 16,-1 0-31,-17-17-1,-17 17 1,-1-18 0,0 1-1,1-1 1,-1-53 0,-17-52-1,-1-54 1,1 54-1,35 52-15,-17-52 16,17-18 0,0 17-1,0 71 17,0 36-32,0-18 15,0-1 1,-18 19-1,0 17 1,1 0 15,-1 0-15,-35 0 0,0 0-1,18 17-15,-53 1 16,-89 0-1,-87-1 1,52 1 0,-141 17-1,-35-17 1,18-1 15,0 19-15,-1-19-1,177 1 1,-88-18 0,53 0-1,-1 0 1,89 0 0,71 0-16,-71 18 15,-36-18 1,36 17-1,70 1 1,1-18 0,52 0-1,1 0 17,-1 0-1,0 0-16,18 17 1,-17-17 0,17 18-1,0 0 32</inkml:trace>
  <inkml:trace contextRef="#ctx0" brushRef="#br0" timeOffset="54103.37">9419 12277 0,'0'0'0,"0"-18"16,0 0 0,-18 1-1,0-1 1,-17 0-1,18 1-15,-36 17 16,-18 35 0,1 18-1,52 0 1,18 0 0,53 0-1,17-36 1,19-34-1,-54-36 1,0-35 0,-17-36-1,-54-17 17,36 88-17,-17 18-15,17 17 16,17 54-1,19 52 1,-1 53 0,0-53-1,1 18 1,-19-53 0</inkml:trace>
  <inkml:trace contextRef="#ctx0" brushRef="#br0" timeOffset="54503.21">9648 12188 0,'0'0'0,"-18"0"16,1 0 0,34 18 30,19-18-30,-1 0 0,0-18-1,-17-17 1,-18 0 0,-35 0-1,17 17-15,-17 0 16,-36 18-1,1 53 1,52 18 0,36-18-1,35 17 17,52-34-17,-69-36-15</inkml:trace>
  <inkml:trace contextRef="#ctx0" brushRef="#br0" timeOffset="54822.42">10001 12083 0,'0'0'0,"0"-18"16,-18 0 0,1 1-1,-19-1 1,1 36-1,17 17 1,18 0 0,-17 18-1,52 0 17,0 0-17,1-35 1,-36-1-1,-53 1 1,-36 0 0,19-36-1</inkml:trace>
  <inkml:trace contextRef="#ctx0" brushRef="#br0" timeOffset="55052.85">10124 11906 0,'0'0'16,"0"-17"-1,0 34 17,18 19-17,0-19-15,17 71 16,0 53-1,-17 1 1,-36-72 0</inkml:trace>
  <inkml:trace contextRef="#ctx0" brushRef="#br0" timeOffset="55219.39">10107 12224 0,'0'0'0,"0"-18"0,0 0 0,0 1 15,17-1 1,36 18 0,18-17 15,17-19-31</inkml:trace>
  <inkml:trace contextRef="#ctx0" brushRef="#br0" timeOffset="55405">10442 12030 0,'0'0'0,"-18"0"16,0 0 0,18 17-1,18 19 1,0-1 0,-1 0-16,1 18 15,0 35 1,-36-17-1</inkml:trace>
  <inkml:trace contextRef="#ctx0" brushRef="#br0" timeOffset="55542.13">10389 11889 0,'0'0'0,"0"-18"16,0 0-16,0 36 31</inkml:trace>
  <inkml:trace contextRef="#ctx0" brushRef="#br0" timeOffset="55902.75">10530 12083 0,'0'-18'47,"18"18"-31,-1 0-1,1 35-15,17 1 32,-17-1-32,-1 35 15,-17-34-15,0 17 16,-17-18-1,17-70 17,17-1-32,19-17 15,34-35 1,1 35 0,-54 71-1,1 70 1,-18-17-1</inkml:trace>
  <inkml:trace contextRef="#ctx0" brushRef="#br0" timeOffset="56502.4">11200 12224 0,'0'0'0,"0"-18"0,0 0 15,-35-52 1,-18-1 0,0 54-1,18 52 1,0 0 0,35 71-1,17-53 1,1-18-1,-1-17 1,19-18 15,-36-18-15,17 1 0,1-1-1,0 36 1,-1-18-16,1 17 15,17 19 1,0-19 0,18-52-1,-17-18 1,17-35 0,-53-36-1,0 19 1,-18 69-1,18 19-15,0 34 16,0 54 0,0 70-1,35 0 17,-17-70-17,-18-54-15</inkml:trace>
  <inkml:trace contextRef="#ctx0" brushRef="#br0" timeOffset="56838.82">11288 12277 0,'0'0'0,"0"-18"0,0 0 16,0 1 0,71-1-1,-18 0 1,35-17-1,-17 18 1,-36-19 0,-35 1 31,0 53-16,0-1-16,0 1-15,18 35 16,-18 53 0,17-36-1,-17-52 1</inkml:trace>
  <inkml:trace contextRef="#ctx0" brushRef="#br0" timeOffset="56986.21">11747 11924 0,'0'0'16,"-35"-18"-1,17 1 1,0 17 0</inkml:trace>
  <inkml:trace contextRef="#ctx0" brushRef="#br0" timeOffset="57670.18">12047 12012 0,'0'0'16,"-18"18"-1,1-18 1,-1 88 15,0-53-31,18 53 16,36 1 15,34-54-15,-35-35-1,1 0-15,-1-53 16,-35-35-1,-35-36 1,-36 36 0,36 53-1,-18 17 1,53 36 0,53-1-1,-18-17 1,53 0-1,-35 0 1,-18 0 0,1 53 15,-36 0-15,17 18-1,1-1 1,0-52-1,-1-71 17,1 18-32,0-18 15,52-35 1,-17 70 0,-18 36-1,-17 17-15,0 18 16,-18 53-1,-18-71 1</inkml:trace>
  <inkml:trace contextRef="#ctx0" brushRef="#br0" timeOffset="67791.59">22224 8625 0,'0'-17'46,"18"17"-30,-18 17 15,0 1-31,0 0 16,0 35 0,0 52-1,0-16 1,17-54-16,1 53 15,0 0 1</inkml:trace>
  <inkml:trace contextRef="#ctx0" brushRef="#br0" timeOffset="68174.69">22400 9543 0,'0'0'16,"18"0"-1,-18 17 1,18 1-16,-18 35 16,17 35-1,-17-17 1,0 52 15,18 1-31</inkml:trace>
  <inkml:trace contextRef="#ctx0" brushRef="#br0" timeOffset="68778.07">22542 10777 0,'0'0'0,"0"18"32,0 0-17,0 35 1,0 17 0,0 1-1,0-36-15,0 35 16,-18 1-16</inkml:trace>
  <inkml:trace contextRef="#ctx0" brushRef="#br0" timeOffset="69257.95">22665 11906 0,'0'-17'31,"18"34"-15,-18 1 0,0 35-1,0-36-15,17 89 16,1-18 0,0 36-1,-18-89-15</inkml:trace>
  <inkml:trace contextRef="#ctx0" brushRef="#br0" timeOffset="69908.84">22806 13088 0,'0'-18'16,"18"36"15,-18 0-31,17-18 16,1 53-16,0 17 31,-18-35-31,0 71 15,0 0-15</inkml:trace>
  <inkml:trace contextRef="#ctx0" brushRef="#br0" timeOffset="70358.1">22894 14199 0,'0'18'31,"0"0"-31,18-1 15,0 36 1,-18 53 0,0 0-1,0-53-15,0 35 16,0 35 0</inkml:trace>
  <inkml:trace contextRef="#ctx0" brushRef="#br0" timeOffset="70725.45">22877 15434 0,'0'0'0,"0"53"15,17 0 1,1 17 0,-18 36-1,0-35 1,-18-36-16,1 36 16</inkml:trace>
  <inkml:trace contextRef="#ctx0" brushRef="#br0" timeOffset="70959.37">23000 16228 0,'0'0'0,"18"17"0,-18 19 16,0 52 0,-18-18-1,18-17-15</inkml:trace>
  <inkml:trace contextRef="#ctx0" brushRef="#br0" timeOffset="72062.48">24058 7708 0,'18'18'47,"-18"-1"-47,18 1 0,-18 17 16,17 71-1,19 53 1,17-36 0</inkml:trace>
  <inkml:trace contextRef="#ctx0" brushRef="#br0" timeOffset="72292.78">23900 8184 0,'-18'0'15,"36"0"1,-1-17 0,54 17-1,70 0 1,-70 0-1,70 0-15,-36 0 16</inkml:trace>
  <inkml:trace contextRef="#ctx0" brushRef="#br0" timeOffset="72494.23">23776 7796 0,'0'0'0,"0"-88"32,18 88-32,17-17 15,0-1-15,18 18 16,71 0 0,17 18-1</inkml:trace>
  <inkml:trace contextRef="#ctx0" brushRef="#br0" timeOffset="73026.63">24429 7990 0,'-18'0'16,"36"18"15,-1-18-16,-17 18-15,53 35 16,-35-18 0,0-17-16,-1 17 15,-17-18 1,0-52 31,0 0-32,0-53 1,36 35 0,34 53-1,18 17 1,-35 36 0,0 18-1,-53-1 1</inkml:trace>
  <inkml:trace contextRef="#ctx0" brushRef="#br0" timeOffset="73262.53">24940 7761 0,'0'0'0,"-17"-18"15,-1 18 1,18 53 0,18-17-1,-18-1-15,35 35 16,18 19 0,-18-1-1,-17-35 1</inkml:trace>
  <inkml:trace contextRef="#ctx0" brushRef="#br0" timeOffset="73677.32">24870 7990 0,'0'-17'16,"0"-1"-1,17 18-15,1-18 16,53 1 0,-36 17-16,35-18 15,72 36 1,-37 17 0,-52 0-1,-35 36 1,-36-18-1,-35-18 1,0-52 0,36-1-1,-1-53 1,71 1 15,0-18-15,0 70-1,0 0 1,-36 36-16</inkml:trace>
  <inkml:trace contextRef="#ctx0" brushRef="#br0" timeOffset="74142.97">25699 7973 0,'0'0'0,"17"0"16,1-18 0,-18 0-1,0-17 1,-53 18 15,0-1-15,-17 36-1,34 17 1,19 35 0,34-34-1,-17-19-15,36 19 16,17-1 0,-18-35-1,-18-18 1,1-17-1,0-18 1,-18 0 0,17 53-1,-17 35 17,18-17-32,-18 35 15,35 18 1,-35-54-16</inkml:trace>
  <inkml:trace contextRef="#ctx0" brushRef="#br0" timeOffset="74527.85">25857 7973 0,'0'0'16,"-17"-53"-16,17 18 15,0 17-15,17 36 31,19 52-15,17 18 0,-36-52-1,-17-19-15,0 19 32,0-19-17,-17-52 1,17 0-1,17-36 1,19-17 0,17 70-1,-1 53 1,1 18 0,-35 0-1,0 0 1,-18-17-1</inkml:trace>
  <inkml:trace contextRef="#ctx0" brushRef="#br0" timeOffset="74960.1">26351 7990 0,'18'-17'16,"-36"17"-1,36 0 32,-18 17-31,18-17-16,17 0 16,18 0-1,17-17 1,-52-1-1,-18-17 1,-53 0 0,0-1-1,0 36 1,36 18 0,-1 0-1,0 52 1,54 18-1,17-17 1,-1-53 0,37-1-1,-1-70 1</inkml:trace>
  <inkml:trace contextRef="#ctx0" brushRef="#br0" timeOffset="75194.38">26757 7779 0,'0'0'0,"0"-53"0,-35-35 31,17 52-31,18 19 31,0 34-31,18 54 16,17 52 15,0 1-15,-17-54-1,0 1 1,-18-36 0</inkml:trace>
  <inkml:trace contextRef="#ctx0" brushRef="#br0" timeOffset="75376.67">26757 7920 0,'0'0'15,"-18"-18"-15,1 1 0,-19-19 16,19 19-1,34 17 17,19 0-32,17 17 15,88-17 17,-53 0-17</inkml:trace>
  <inkml:trace contextRef="#ctx0" brushRef="#br0" timeOffset="76261.8">16844 8537 0,'-17'-35'31,"-1"17"-31,18 1 15,0-1 1,0 36 0,18-1-1,-1 19-15,1 34 16,17 54 0,-17 34-1,-18-69 1</inkml:trace>
  <inkml:trace contextRef="#ctx0" brushRef="#br0" timeOffset="76464.14">16739 9102 0,'0'0'0,"0"-18"31,0 0-15,70-17-1,18 17 1,-35 18-16,71 0 16,34-17-1,-105 17 1</inkml:trace>
  <inkml:trace contextRef="#ctx0" brushRef="#br0" timeOffset="76645.13">16703 8767 0,'0'0'16,"-53"-89"-16,53-52 31,36 71-31,-1 52 16,35-17 0,54 17-1,-1 71 1,-52 0-16</inkml:trace>
  <inkml:trace contextRef="#ctx0" brushRef="#br0" timeOffset="77028.06">17215 8749 0,'0'0'0,"17"0"31,19-18-31,17 18 15,-18 0 1,-35 18-16,35 17 16,0 18-1,-17 18 17,-36-54-17,1 1 1,17-71 15,35-18-15,0 36-1,-17 35-15,0 0 16,35 18 0,-18 52-1,-18-17 1,1-35-1</inkml:trace>
  <inkml:trace contextRef="#ctx0" brushRef="#br0" timeOffset="77230.69">17762 8555 0,'0'0'0,"0"-18"0,17-17 16,-17 17-1,0 54 1,18 34 0,17 54-1,0 17 1,-17-71 0</inkml:trace>
  <inkml:trace contextRef="#ctx0" brushRef="#br0" timeOffset="77562">17779 8819 0,'0'0'16,"-35"-52"-16,35 34 31,18 18-15,52 0-1,54-18 1,-19 1-1,-52-1 1,-35-17 0,-89 17-1,-34 0 1,52 36 0,17 53-1,72 17 1,52 0-1,-18-53 1,1-35 0</inkml:trace>
  <inkml:trace contextRef="#ctx0" brushRef="#br0" timeOffset="77878.47">18255 8678 0,'0'-17'16,"0"34"-16,-17-70 15,17 18 1,35 53 0,0 17-1,-17-17-15,35 35 16,-18 35 0,-35-18-1,-35-52 1,17-36-1,1-35 1,-1-52 0,53 16-1,1 54 17,34 17-17,-52 36-15</inkml:trace>
  <inkml:trace contextRef="#ctx0" brushRef="#br0" timeOffset="78912.73">18696 8625 0,'-17'0'16,"17"-17"-1,17 17 16,-17 17-31,18-17 16,0 18-16,-18 0 16,35 70-1,-17-70-15,-18 34 16,17 1 0,-34-35-1,-1-18 1,0-53-1,36-17 1,17-1 0,1 18 15,16 53-15,1 35-1,-17 36 1,-19-18-1,-17-18-15</inkml:trace>
  <inkml:trace contextRef="#ctx0" brushRef="#br0" timeOffset="79496.03">19102 8696 0,'0'0'0,"0"-35"16,18 52 31,-1 1-32,19-18 1,34 0 0,-17-18-1,-35 1 1,-18-1-16,-18-17 15,-52-18 1,-1 18 0,18 52-1,53 18 1,18 54 0,52-1-1,1-18 1,-18-52-1,53-36 1,-36-70 15,-17-53-15,-35 18 0,-54-54-1,-17 71 1,1 106-1,52 106 1,0 0 0,70 88-1,1-35 1,-18-71 0,-36-70-1</inkml:trace>
  <inkml:trace contextRef="#ctx0" brushRef="#br0" timeOffset="81513.52">21642 11201 0,'0'0'0,"-35"-53"31,35 35-15,0 36 0,0-1-16,17 54 15,-17 17 1,0-35-16,0 88 15,-17 124 1,-1 52 15,18-123-15,0 53 0,18-70-1,-18-54 1,17-52-1,-17-54 1,0 1 0,18-18 15,0-18-15,70 1-1,88-1 1,124 0-1,123 1 1,-105-1 0,-142 18-1,142 0 1,105 0 0,-105 18-1,-160-18 1,-52 0-1,-88 0-15,-1 0 16,-34-18 0,-36 0-1,18-17 1,-1 0 0,1-18-1,-18-70 1,18-36-1,17 18 1,1-89 15,17-17-15,17 18 0,-17 106-1,-35-18 1,0 52-1,-18 54 1,35 35 0,0 0 15,-52 0-15,-107 18-1,-17-18 1,71 0-16,-142 0 15,-158 17 1,17 1 15,177-18-15,-35 0 0,122 0-1,107 0 1,35 18-1,0-1 48,-17-17-47,17 18-1,0 0-15</inkml:trace>
  <inkml:trace contextRef="#ctx0" brushRef="#br0" timeOffset="82713.22">22489 11747 0,'17'0'16,"-17"-17"0,0-1-1,0 1 1,0-1 0,-53-17-1,-35 17 1,0 18-1,35 18-15,-35-1 16,-18 36 0,71 18-1,52-18 1,72 17 0,52-17-1,17 18 1,-52-1-1,-70-17 17,-19-35-32,-17 35 15,-35 0 1,-53 0 0,-36-53-1,54 0 1,-19-36-1,37-17 1,16 18 0,36 17-1</inkml:trace>
  <inkml:trace contextRef="#ctx0" brushRef="#br0" timeOffset="83113.78">23159 11871 0,'0'0'0,"17"-71"16,-17 36-1,0 17-15,-17 1 16,-18-1-1,-36 36 1,18-1 0,-53 54-1,18 17 1,35 36 0,53-54-1,71 36 1,52-53-1,1-35 17,-71-18-17,-18 0-15,0-18 16,-17 18 0,-18-35-1</inkml:trace>
  <inkml:trace contextRef="#ctx0" brushRef="#br0" timeOffset="83496.81">23635 11800 0,'0'0'0,"0"-53"16,-18 36-1,1-1-15,-18 18 16,17 0 0,-17 18-1,-36 35 1,18 17 0,53 1-1,0 52 1,71-34-1,35-37 1,17-34 0,-52-18-1,-54 0-15,18-18 16,-35-17 0,-17 35-16</inkml:trace>
  <inkml:trace contextRef="#ctx0" brushRef="#br0" timeOffset="91983.84">13158 11942 0,'-35'-18'32,"17"18"-32,0 0 31,18 18 31,18-18-46,0 0 0,17 0-16,36 0 15,105-18 1,-17 0 0,-71 18-16,106-17 15,141-1 1,53-17-1,-88 35 1,194-36 0,35 1-1,0 17 1,-35 1 0,-194-1 15,105 18-16,-52 18 1,-35-18 0,-107 0-1,72 0 1,-19 0 0,-35 0-1,-70 0 1,-88 0-16,88 0 15,35 0 1,-18 0 0,-35 17-1,-88-17 1,0 0 0,-36 18 77,-17 0-77,18-1-16,-18 1 16,35 70-1,-17-52 1,0 69-1,-1-16 1,1-54 0,-18-18-16,0 1 15,18 0 1,34-36 15,19 0 0,-36 18-31,89-17 16,70-1 0,-18 1-1,-105 17 1,-36 0-16,0 0 16,-17 0-16,0 0 15,17 0 16,-18 17-15,1-17-16,17 0 16,-17 0-1,-18-17 1,-18 17 0</inkml:trace>
  <inkml:trace contextRef="#ctx0" brushRef="#br0" timeOffset="92316.8">21236 11977 0,'0'0'0,"-35"-18"16,35 1-16,-18 17 16,18 17 15,18 1-16,17-1 1,53 19 0,1 17-1,-36-18 1,-36-17-16,-17 17 31,-53 35-15,-88 1-1,18 17 1,70-53 0,0-17-16</inkml:trace>
  <inkml:trace contextRef="#ctx0" brushRef="#br0" timeOffset="93653.77">24270 12065 0,'0'18'31,"18"-18"16,88 35-31,-54-35-1,19 18-15,88-1 16,35-17 0,-106 0-16,71 18 15,52-18 1,-87 0 0,-89-18-1,0 18 1,-35-17-1,-17-19 1,-36-17 0,18 0-1,35 1 1,-18-54 15,18-18-15,18-35-1,-18 71 1,17-35 0,-17 35-1,0 52 1,0 19 15,0 34 16,18-17-31,-1 18-16,19-18 15,87 35 1,54-17 15,-72-18-15,-34 0-16,35 0 15,0 0 1,-36-18 0,-87 18 62,17-35-63</inkml:trace>
  <inkml:trace contextRef="#ctx0" brushRef="#br0" timeOffset="94002.78">26122 11042 0,'0'0'0,"-18"0"15,18 18 17,36-18-17,-1 17 1,53 18 0,-17 1-1,-36-19-15,18 19 16,-18-1-1,-52 0 1,-36 18 0,0-18-1,-35 18 1,17-35 0,36 0-1</inkml:trace>
  <inkml:trace contextRef="#ctx0" brushRef="#br0" timeOffset="99037.11">847 7532 0,'-53'-35'15,"70"35"16,1 0 1,0 0-32,17 17 15,-35 18 1,0-17-16,0 53 16,-18 34-1,1-87-15,-1 70 16,18-70-16,0 52 15</inkml:trace>
  <inkml:trace contextRef="#ctx0" brushRef="#br0" timeOffset="99320.75">1041 7426 0,'0'-18'16,"0"36"-16,0-53 0,17 35 31,36 35-15,-35-17-16,35 35 15,17 70 1,-52 0-1,-89 36 1,-34-88 0,34-36-1</inkml:trace>
  <inkml:trace contextRef="#ctx0" brushRef="#br0" timeOffset="99803.74">1746 7479 0,'0'0'0,"0"-18"15,-17 18-15,17-17 16,-36 17 0,-34 35 15,34 18-15,1-18-16,18 36 15,17 52 1,70-35-1,18-52 1,-52-19-16,69-34 16</inkml:trace>
  <inkml:trace contextRef="#ctx0" brushRef="#br0" timeOffset="100171.55">2046 7655 0,'-18'0'32,"1"18"-17,-1 0 1,18-1 0,-18 18-1,36 18 1,0-17-1,-1-36-15,19 17 16,17-34 0,-36-19-1,-17-17 1,-35-17 0,-18 17-1,35 35 1,1 54-1,34-19 1</inkml:trace>
  <inkml:trace contextRef="#ctx0" brushRef="#br0" timeOffset="100572.04">2275 7673 0,'-17'-35'16,"17"17"-1,17 18 1,-17 18-16,36-1 16,-1 36-1,-35 0 1,0-18-1,0-17 1,-18-36 15,18-35-15,36-17 0,-19 52-16,18-35 15,36 36 1,-18 70-1,-35 35 1,-18-18 0,0-34-16</inkml:trace>
  <inkml:trace contextRef="#ctx0" brushRef="#br0" timeOffset="100954.49">2610 7620 0,'-17'18'16,"34"-18"15,1 0-15,0 17-1,17 19 1,-35-1-1,18-18-15,-18 19 16,-18-19 0,0-17-1,18-35 1,0-18 0,36 18-1,17 17 1,-18 71-1,-18 0 17,-17 0-17,0-18-15</inkml:trace>
  <inkml:trace contextRef="#ctx0" brushRef="#br0" timeOffset="101339.54">2928 7726 0,'-18'17'15,"36"-17"32,35 0-31,-36 0-1,1 0-15,35 0 16,-35-35 15,-36 0-15,-35 17 0,18 1-1,-36 34 1,54 19-1,17 16 1,0-34-16,17 17 16,36 18-1,35-70 1</inkml:trace>
  <inkml:trace contextRef="#ctx0" brushRef="#br0" timeOffset="101787.37">3316 7673 0,'-18'0'31,"18"-18"-15,-17 18 0,-19 0-1,19 36 1,-1-19-1,1 1-15,17 17 16,0 18 0,52-18-1,1-35 1,-17-17-16,-1-1 16,35-70-1,-70-18 1,0 0-1,-17 36 1,-1 34 0,18 1-1,0 53 1,0 52 0,35 36-1,-17-35 1,-18-36-16,35 35 15,-35-34-15</inkml:trace>
  <inkml:trace contextRef="#ctx0" brushRef="#br0" timeOffset="101938.02">3387 7708 0,'-18'0'0,"36"0"0,-54-35 15,72 35 1,-1-18-1,-18 18 1,54 0-16,-18-17 16</inkml:trace>
  <inkml:trace contextRef="#ctx0" brushRef="#br0" timeOffset="102471.36">4163 7620 0,'17'0'15,"1"-18"1,-18 1 0,18-1-1,-54-17 1,1 35-1,17 17-15,-35 1 16,0 17 0,36 18-1,70 0 1,-18-18 0,36 18-1,-36-35 1,-53 17-1,-70-35 17,17-17-17,1-19 1,52-17-16</inkml:trace>
  <inkml:trace contextRef="#ctx0" brushRef="#br0" timeOffset="102905.43">4339 7602 0,'0'0'15,"18"0"-15,-1 0 16,1 0-16,-18 18 47,0 0-47,-18 17 15,1 35 1,17-17 0,-18-35 15,18-36-15,0 1-1,18-54 1,17-17-1,18-18 1,-18 89 0,-17 17-16,-1 0 15,19 88 1,-19 18 0,1-54-1,-18 1 1,0-35-1</inkml:trace>
  <inkml:trace contextRef="#ctx0" brushRef="#br0" timeOffset="103055.52">4462 7655 0,'0'0'0,"-17"-17"16,34 17 15,19 0-16,17-18 1,17 0-16</inkml:trace>
  <inkml:trace contextRef="#ctx0" brushRef="#br0" timeOffset="103488.39">4798 7532 0,'0'0'0,"-18"0"16,0 0-16,1 0 15,34 53 32,1 0-31,-18-18-16,0 18 16,0 35-1,-18-53 1,18-88 15,18-52-15,0-37-1,-1 72 1,18-1 0,18 71-1,18 53 1,-53-17-1,-1-19-15,-17 36 32,-53-18-17,-35-17 1,18-36 0</inkml:trace>
  <inkml:trace contextRef="#ctx0" brushRef="#br0" timeOffset="103937.76">5556 7620 0,'0'0'0,"0"-18"0,0 1 16,0-1-16,-18-17 31,18 17-31,-17 1 16,-36 17-1,18 35 1,-1 18-1,36-18 1,36 36 0,34-19-1,1-16 1,-54-1 0,-34-17-1,-54-18 1,-35 0 15,36-36-31,34 1 16</inkml:trace>
  <inkml:trace contextRef="#ctx0" brushRef="#br0" timeOffset="104355.5">5768 7585 0,'-18'-36'31,"0"36"-31,1 0 0,17 18 32,0 17-17,0 18 1,35-17 15,-17-19-31,-1 1 0,54-18 31,-18-35-15,-18-1 0,-35-34-1,-18 34 1,-17 36-1,17 71 1,1 17 0,-18 36-1,35-36 1,0-71 0</inkml:trace>
  <inkml:trace contextRef="#ctx0" brushRef="#br0" timeOffset="104705.38">6156 7585 0,'0'0'0,"17"0"0,1-18 16,0 0-1,-18 1 1,-36-1-1,1 1-15,-18 17 16,18 0-16,-18 35 16,18 0-1,70 18 1,18 0 0,70 17-1,-70-52 1,-53 17-1,-53-35 17,18 0-32,-35 0 15,17-35-15</inkml:trace>
  <inkml:trace contextRef="#ctx0" brushRef="#br0" timeOffset="104921.67">6332 7355 0,'0'0'0,"0"18"16,18 0 15,-18-1-31,17 19 16,19 52-1,-19 18 1,-17-36-1,0-52 1,0-1-16</inkml:trace>
  <inkml:trace contextRef="#ctx0" brushRef="#br0" timeOffset="105254.9">6314 7602 0,'0'0'16,"-17"-17"-16,17-1 15,17 36 1,36-18 0,-17 0-16,52 17 15,35-34 1,-52-1 0,-54-35-1,-52 36 1,-35-19-1,34 54 17,19 35-17,-1 0 1,36 35 0,35-18-1,0-70-15</inkml:trace>
  <inkml:trace contextRef="#ctx0" brushRef="#br0" timeOffset="105756.78">6773 7567 0,'-18'-35'0,"36"70"16,-53-105-16,-1 52 16,36 36-1,18 17 1,17 35-1,-17-17 17,-18-17-17,0-19 1,0-34 0,18-36-1,-1 17 1,1 1-16,17 0 15,1 17 1,-1 36 0,-18 17-1,-17 0 1,0 1 0,36-72 15,-1-17-16,-17 36 1,-1-1 0,1 18-1,0 35 1,-1 54 0,-17-36-1,0-36-15</inkml:trace>
  <inkml:trace contextRef="#ctx0" brushRef="#br0" timeOffset="106089.38">7673 7355 0,'0'0'0,"0"-123"31,-18 88-31,18-18 0,-18-71 16,18 36 15,-17 88-15,-1 53 0,-35 123-1,35 89 1,18 0-1,18-107 1,-18 1 0,-18-124-16,-17 1 15,0-54 1</inkml:trace>
  <inkml:trace contextRef="#ctx0" brushRef="#br0" timeOffset="107206.13">7390 7726 0,'0'0'0,"18"-88"31,17 17-15,18 1-1,-18 34 1,18 36 0,18 18-1,-18 52 1,-36-17-1,1 18 1,-36-53 0,-34-18-1,34 0 1,-17-18 0,52-17-1,36 17 1,18-17 15,-1 17-15,-52 0-16,17 1 15,1-1 1,-19 18 0,-17 18 15,-17-1-31,17 1 15,-18 35 1,18-18 0,18 1-1,17-19 1,18-34 0,-18-19-1,-53-34 1,-17 34 15,-18-16-15,18 34-1,17 18 1,36 0 0,17 18-1,0-18 1,1 0-1,-1-18 1,0 18 0,-17 0-16,0 18 15,17 17 1,-35 35 0,0-34-1,0-1 1,0-53 31,17 1-32,1-1-15,0-17 16,17-36 0,-17 54-16,-1-1 15,1 18 1,-18 18-1,18 17 1,-1-18 0,1 1-1,-1-36 1,1 1 0,17-18-1,-17 17 1,0 36-1,-1 17 17,-17 35-17,18-52-15</inkml:trace>
  <inkml:trace contextRef="#ctx0" brushRef="#br0" timeOffset="107939.64">9013 7514 0,'0'0'0,"-18"-35"16,18 17-16,18 36 47,-18 17-32,18 18 1,-18 0 0,0-35-16,0 17 15,0 0 1,0-52-1,-18-19 1,-17-34 0,35-36-1,17-18 1,19 36 0,-1 53-1,36 17 1,-19 54 15,-16 16-15,-36 1-1,-36-17 1,-16-1 0,16-17-1,36-1 1,18-17-1,0 0-15,17 18 16,53 35 0,-35-18-1,-53 18 1,-35 0 0,-36-18-1,-17-35 1,35-17 15,35-19-15,1 19-16</inkml:trace>
  <inkml:trace contextRef="#ctx0" brushRef="#br0" timeOffset="108307.03">9419 7285 0,'0'0'0,"-18"0"0,0 0 16,1 0-1,34 0 1,54 0 0,35 0-1,-53-18 1,-36 18-16,-17-17 15,-35-1 17,0 18-17,0 18 1,17 17 0,18 53-1,-18 36 1,1-19-1,17-52 1,0-35-16,0 0 0</inkml:trace>
  <inkml:trace contextRef="#ctx0" brushRef="#br0" timeOffset="108723.9">9683 7338 0,'0'0'0,"18"-18"32,-18 36-32,0-1 15,0 36 1,0-17-16,0 34 16,0 18-1,0-35 1,0-35-1,18-36 1,-1-35 0,1-52-1,-18-19 1,18 1 15,-1 70-31,1 0 16,17 70 15,-17 19-15,-1 69-1,-70-16 1,-88-36 0</inkml:trace>
  <inkml:trace contextRef="#ctx0" brushRef="#br0" timeOffset="109858.34">653 8749 0,'0'0'16,"0"-18"-16,0 1 31,17-1 0,1 0-31,-18 1 0,35-19 16,53 36 0,1 36-1,-72 52 16,-52 0-15,-53-17 0,52-54-16,-34 19 15,-1-19 1,89-34 0,53-54-1,52 36 1,-35 17-1,-35 36 1,0 35 0,-53-18-1,18-35 1,-18-18 0</inkml:trace>
  <inkml:trace contextRef="#ctx0" brushRef="#br0" timeOffset="110141.74">1058 8484 0,'0'0'0,"0"-17"0,0-1 15,0 0 1,18 36 0,35 35-1,17 70 1,1-17-1,-71-18 1,-35-17 0,-36-18-1,18-35 1,18-18 0</inkml:trace>
  <inkml:trace contextRef="#ctx0" brushRef="#br0" timeOffset="116007.31">2487 11536 0,'0'0'0,"-18"0"0,1 0 15,17-18 1,-18 36 62,0-18-78,-70 70 31,53-52-31,-18 17 0,-35 18 16,-53 35 15,35 1-15,35-54-1,71 0 1,18-35 15,-18-17-15,0-1 0</inkml:trace>
  <inkml:trace contextRef="#ctx0" brushRef="#br0" timeOffset="116576.96">1852 11906 0,'18'0'47,"-18"18"-47,17 35 31,1-18-31,0 36 16,17-1-1,-18-17-15,19 18 16,-1 17 0,0-18-1,-35-52 1,0-36 15,-17 1-15</inkml:trace>
  <inkml:trace contextRef="#ctx0" brushRef="#br0" timeOffset="117166.64">2099 12435 0,'-18'0'31,"36"0"31,70 18-30,-35-18-32,53 0 15,141 0 1,-71 0 0,-88 0-16,53 0 15,1 18 1,-72-18-1,-105 0 17,17 17-17,1-17 1,-1 0 15,0 0 16</inkml:trace>
  <inkml:trace contextRef="#ctx0" brushRef="#br0" timeOffset="117573.59">3122 12453 0,'0'-18'16,"0"1"15,18 17-31,17-36 31,-17 19-31,34-18 16,37-36-1,34-17 1,-52 53 0,-1-36-1,-35 36 1,-17 17 0,-36 18 15,1 0-16,-1 0 1</inkml:trace>
  <inkml:trace contextRef="#ctx0" brushRef="#br0" timeOffset="118228.32">3545 11977 0,'0'-18'16,"0"1"-1,-17 17 1,17-18-1,-18 18 1,0-18-16,-17 18 16,17-17-1,-34-1-15,-54-35 32,-35-18-17,35 19 1,-18-19-1,36 0 1,18 19 0,17 34-1,35 0-15,-17 18 16,-18 0 0,35 18-1,36-18 16,-1 0-15,1 0 15,-18 18 94</inkml:trace>
  <inkml:trace contextRef="#ctx0" brushRef="#br0" timeOffset="118662.54">2452 11501 0,'-18'17'16,"36"-17"15,-1 0-15,1 0-16,53 0 15,52 0 17,18 18-17,-53-18 1,-70 17-1</inkml:trace>
  <inkml:trace contextRef="#ctx0" brushRef="#br0" timeOffset="119979.6">2311 11871 0,'0'0'0,"17"0"0,-17-18 16,0 1-1,0 34 48,0 1-48,0 0 1,-17 17 0,17 0-1,0 0-15,0 1 16,0 34-1,17-34 1,1-36 0,-18-18-1,35-35 1,0 0 0,-17 0-1,0 36 1,-18-1-1,0 53 1,35 18 0,0 18 15,-17-54-15,35 1-1,-18-36 1,-17-17-1,-1-53 1,-34 53 0,-1-18-1,-17 35 1,17 36 0</inkml:trace>
  <inkml:trace contextRef="#ctx0" brushRef="#br0" timeOffset="120295.49">2804 11836 0,'0'0'0,"0"-18"0,0 0 16,0 36 30,0 0-30,0-1-16,-17 36 16,17 35-1,17 1 1,-17-36 0,0-1-1,-17 1 1,-18-35-1</inkml:trace>
  <inkml:trace contextRef="#ctx0" brushRef="#br0" timeOffset="120445.28">2787 12012 0,'0'0'0,"35"-18"31,0 1-15,18 17 0,-35 0-16</inkml:trace>
  <inkml:trace contextRef="#ctx0" brushRef="#br0" timeOffset="123448.93">4198 12612 0,'0'17'62,"-18"1"-46,1 0 0,-107 88-1,89-71 1,-106 71 0,70-53-1,36-18-15,-18 0 16,18 18-1,17-53 1,18-18 15</inkml:trace>
  <inkml:trace contextRef="#ctx0" brushRef="#br0" timeOffset="124289.07">3651 13123 0,'0'18'78,"18"-18"-63,-1 53 1,1-35-16,0-1 16,17 36-1,-17-35-15,17 52 16,35 36-1,-17 0 1,-35-36 0,17 1-1,0-36 1,-35 1 0,18-36-1</inkml:trace>
  <inkml:trace contextRef="#ctx0" brushRef="#br0" timeOffset="125273">4092 13829 0,'0'18'16,"18"-18"15,-18 17-15,17-17-1,19 0 1,52 18 0,106-18-1,-18 0 1,-88 17-16,106-17 15,106 18 1,-70 0 0,-54-1-1,-88 1 1,-35-18 0,-71 0 77,1 0-77,-1-18 0,0 18-1,1-17 1,-1 17-1,18-18 1,-17 18 15,17-18-31,0 1 32,0-1-1,0 1-16,17 17-15,1-53 16,35 0 15,17 0-15,-34 17-16,52-34 16,71-1-1,-36 1 1,-35 17-1,-70 35 1,-1 1 0,-34 17 15,-1 0-15,1 0-1</inkml:trace>
  <inkml:trace contextRef="#ctx0" brushRef="#br0" timeOffset="125818.98">6244 13353 0,'18'0'16,"-18"-18"0,17 18-1,-17-18 16,-17 18-31,-1-17 16,-17-36 15,-18-18-15,0-17 0,18 17-1,17 36-15,-35-88 16,35 52-1,1 1 1,-1 52 0,18 0-1,-18 18 1</inkml:trace>
  <inkml:trace contextRef="#ctx0" brushRef="#br0" timeOffset="126653.6">4127 12559 0,'0'0'0,"18"0"31,0 18-15,-1-18-16,19 17 15,52-17 1,-35 18-16,105-1 15,160 1 1,35 17 0,-159-17-1,70 0 1,-123-1 0,-70-17-1,-54 18 1,1-18 46</inkml:trace>
  <inkml:trace contextRef="#ctx0" brushRef="#br0" timeOffset="127747.43">4304 13123 0,'0'18'47,"17"-18"-47,-17 71 31,0-54-31,0 1 0,0 35 32,0-18-17,0-17 1,0-36 0,0-17-1,0-1-15,0-16 16,18-37-1,17 1 1,18 53 0,0 35-1,0 17 1,-18 19 0,-35 17-1,-17-36-15,-19 1 16,1 17 15,-18-17-15,53-36 15,18 18-31,35 0 16,17 18-1,1 17 1,-36 18-1,-53-35 1,-34 17 0,-54 0-1,0-35 1,71-17 0,17-1-16</inkml:trace>
  <inkml:trace contextRef="#ctx0" brushRef="#br0" timeOffset="128131.22">4727 13141 0,'0'0'0,"-18"-35"31,36 35-15,-18 17-16,35 1 15,-17 0-15,17 17 16,-17 18 0,-36 17-1,-17-34 1,0-36 15,17-36-15,36-52-1,35 18 1,-1 34 0,19 1-1,-53 35-15,-1 0 0</inkml:trace>
  <inkml:trace contextRef="#ctx0" brushRef="#br0" timeOffset="128498.93">5221 13070 0,'0'0'0,"0"-17"0,18-1 15,-18 0-15,17-17 32,-34 18-17,-19 17 1,19 0-16,-19 17 16,-17 54-1,36 17 1,34 18-1,1-18 1,0 18 0,-36-18-1,-35 0 1,-35-53 15,35-52-31</inkml:trace>
  <inkml:trace contextRef="#ctx0" brushRef="#br0" timeOffset="128714.32">5062 13247 0,'0'0'16,"0"-18"15,18 18-31,-18 18 15,70-1 1,-17-17 0,-17 18-1</inkml:trace>
  <inkml:trace contextRef="#ctx0" brushRef="#br0" timeOffset="131786.31">811 13353 0,'-17'0'0,"34"0"0,-70-18 16,36 18-16,34 0 31,1 18-31,106-1 16,70 1 0,-18-18-1,-35 18 1,71-1-1,-1-17 1,-70 18 0,-88-18-1,0 0 1,-17 0 0,-1-18-1,-18 18 16</inkml:trace>
  <inkml:trace contextRef="#ctx0" brushRef="#br0" timeOffset="132391.97">2152 13458 0,'0'0'0,"17"0"62,-17 18-46,36 0 0,-19-1-16,89 54 15,35 35 1,-35-36 0,-71-17-16,36 18 15,17 17 16,-53-35-15,-35-35 0</inkml:trace>
  <inkml:trace contextRef="#ctx0" brushRef="#br0" timeOffset="133401.41">2769 14058 0,'0'18'47,"-17"-18"-47,-19 53 31,19-18-31,-36 18 16,35-35-16,-52 52 16,-1 54-1,0-36 1,36-18 0,18-34-1,17-19 16,-18 1 1,0-18-17,1 0 17,17 18 155,-18-18-78,-35-18-77,18 18-32,-1 0 0,-34-18 15,17 18-15,-70 0 16,-160 0 0,54 0-1,70 18 16,18-18-15,124 0-16,-36 0 16,70 0 62</inkml:trace>
  <inkml:trace contextRef="#ctx0" brushRef="#br0" timeOffset="135094.47">1129 14658 0,'0'0'0,"-18"0"31,1 0-31,-1 0 15,0 0 1,1-18 0,-1 18-1,-17-35 1,-18 0 0,-18-36-1,54 54 1,-54-54-1,1-17 1,-1 17 0,71 54-1,0-1 1,-18 18 62,18-18 47,-17 18-78,-1 0-31,0 0-1,36 0 1,0-17-1,-18-1 1,-18 18 15,36 0 1,-36 0 14,0 0-14,1 0-17,17-18 32,0 1-16,17 17-31,-17-18 16,0 0 0,18 18 109,-36 0-110,1 0 32,-18 0-31,17 0-1,0 0 48,1 0-47,-1 0 46,18-17-62,18 17 16,-36 0 15,18-18-15,-18 18 30,18-17-30,0-1 15,-17 18-15,34 0 78,1 0-79,-36 0 1</inkml:trace>
  <inkml:trace contextRef="#ctx0" brushRef="#br0" timeOffset="135845.1">476 14005 0,'0'0'16,"-17"0"-16,-19 0 16,19-17-1,-1 17 1,18-18 0,35 0-1,-17 1 1,-18 17 15,0-18-31,0 0 31,0 1 1,-18 17 14,18-18-46,-17 18 125,34 0-93,1 0-17,0 0-15,-18-17 16,17 17-16,19-36 16,-19 36-16,18-53 15,54-17 1,-1-1-1,-35 1 1,-36 34 0,-17 19-1,0 34 32,-17-17 31,-1 0-62</inkml:trace>
  <inkml:trace contextRef="#ctx0" brushRef="#br0" timeOffset="136268.34">829 13458 0,'0'0'0,"-18"-17"0,18-1 16,-17 18-16,34-17 31,1 17-16,0 0 1,-1-18 0,1 18-1,0-18 1,-18 1 0,17 17-1,1-18 1,-1 18-1,-17 18 1,-17-18 0,-36 53-1,18-1 1,17-34 0,-35 35-1,0 18 1,36-54-16</inkml:trace>
  <inkml:trace contextRef="#ctx0" brushRef="#br0" timeOffset="142606.5">1217 13935 0,'0'0'0,"0"-18"16,0 0-1,18 1 1,-18-1 0,-18 18-1,-53 18 1,54-18-16,-54 35 16,18 18-1,36 0 1,17-18-1,35 0 1,18-35 0,0-17 15,0-36-15,0 18-1,0-18 1,-36 53 15,-17 53-15,-17 17-1,17-52 1,0-1-16,17 1 16</inkml:trace>
  <inkml:trace contextRef="#ctx0" brushRef="#br0" timeOffset="143087.99">1411 13917 0,'0'18'46,"0"-1"-46,0 1 16,0 17-16,0-17 16,0 52-1,0-17 1,0-17 0,0-54 15,0 0-31,0-17 15,0-53 1,18 0 0,17 35 15,-17 35-15,-1 18-16,-17 18 15,18 17 1,-36 18-1,-17-35 1,0-1 0,17-17-1,18-17-15</inkml:trace>
  <inkml:trace contextRef="#ctx0" brushRef="#br0" timeOffset="143371.57">1711 13864 0,'0'0'0,"0"-17"31,0 34-16,0 1 1,0 17 0,0 0-1,0-17-15,0 35 16,0-18 0,0-17-1</inkml:trace>
  <inkml:trace contextRef="#ctx0" brushRef="#br0" timeOffset="143537.79">1746 13635 0,'0'0'0,"0"-18"15,0 36 1,0-1-1</inkml:trace>
  <inkml:trace contextRef="#ctx0" brushRef="#br0" timeOffset="144122.12">1517 14146 0,'0'0'0,"-18"-35"16,1 35 0,17 18 15,0-1-31,0 36 15,0-17 1,0-19 0,0 36-1,0 18 1,0-36 0,0-70 15,17 17-31,1-17 15,35-18 1,-18 35 0,0 18-1,-35 18-15,18 17 16,0 0 0,-18 18-1</inkml:trace>
  <inkml:trace contextRef="#ctx0" brushRef="#br0" timeOffset="144454.23">1817 14270 0,'0'-18'15,"-18"36"1,0-1-1,18 1 1,0 0 0,0-1-16,0 1 15,36 17 1,-1-35 0,-17-17-1,-1-1-15,-17-17 16,18-18-1,-18 18 1,-18 35 15</inkml:trace>
  <inkml:trace contextRef="#ctx0" brushRef="#br0" timeOffset="144854.54">2011 14129 0,'0'0'0,"0"-18"15,-18 18-15,18-18 16,0 36 0,0 0-1,18 35 1,-18 17-1,0-35 1,0-17 0,0 0-16,0-1 31,0-52-15,35 17-1,0 1 1,18-1-1,0 36 1,-53 17 0,-18-17-1,-105 35 1,70-53-16</inkml:trace>
  <inkml:trace contextRef="#ctx0" brushRef="#br0" timeOffset="148505.34">3404 11800 0,'0'0'0,"0"-17"32,0-1-32,35-17 31,-35 17-31,18-17 15,0 17 1,-1-17 0,54-36-1,52-17 1,36 18 0,-18 34-1,71 1 1,-53 70-1,-18 36 1,-53 35 0,-18-18-1,19 71 1,-1-18 0,-18 0-1,-34-70 1,-19 17-1,1-35 17,-18-18-17,18-17 1,-18-36 15,-18 0-31</inkml:trace>
  <inkml:trace contextRef="#ctx0" brushRef="#br0" timeOffset="148906.84">4674 12294 0,'0'0'16,"-18"0"-1,36 18 1,0-18-1,-1 18-15,36 17 32,-17-18-17,-1 1-15,0 0 16,18-1 0,-18-34-1,1-1 1,17-52-1,-1-1 1,-34 18 0,0 18-1,-18 52 17,-18 54-17,-35 0 1,18-36-1</inkml:trace>
  <inkml:trace contextRef="#ctx0" brushRef="#br0" timeOffset="150490.13">4639 14005 0,'0'0'0,"17"-17"15,-17-1 1,18 18 0,-18 18 15,0-1-15,-18 36-1,-34 18 1,-1-1-1,-71 36 17,89-71-32,-53 36 15,-71 17 1,53-35 0,-88 0-1,0-18 1,0-35-1,-18-17 1,71-1 0,-17 18-1,69-18 1,54-17 0,17 0-1,1 0 16,-1-1-15,1 19 0,17-1-1,0 36 17,0-1-32</inkml:trace>
  <inkml:trace contextRef="#ctx0" brushRef="#br0" timeOffset="150840.26">2822 14446 0,'0'0'0,"18"-17"15,17-19 1,-17 36 15,-36 0-15,0 18-16,-35 35 31,1-18-15,34-17-16,-17-1 15,-1-17 1,36-17 0,53-18-1,-35 17 1,0 18-16,-1 18 15,18 34 1,-17 72 0,17-36-1,1 18 1</inkml:trace>
  <inkml:trace contextRef="#ctx0" brushRef="#br0" timeOffset="152086.43">1993 13423 0,'0'0'16,"-18"0"-16,1-17 0,-1 17 16,1 0-16,-1-18 15,0 0 1,18-35 0,0-17-1,18-18 16,0 17-15,34-35 0,1 0-1,18 18 1,-18 53 0,0 0-1,-36 17 1,-17 0 62</inkml:trace>
  <inkml:trace contextRef="#ctx0" brushRef="#br0" timeOffset="152441.49">2046 12700 0,'0'0'15,"-18"-18"1,18 1-16,0-1 16,18 0-1,0 1 1,-1 17-16,1-18 15,35 1 1,17 17 0,-34-18-1,-1 18 1,-35 35 15,0 18 0,0-18-31,0 1 16,0-1 0,18 53-1</inkml:trace>
  <inkml:trace contextRef="#ctx0" brushRef="#br0" timeOffset="154040.93">2505 13670 0,'-18'0'15,"18"-18"1,0 1-16,18 17 15,35-71 1,-1 18 0,-34 36-16,53-54 15,-1-17 1,71-18 0,18 36-1,-35 34 16,-54 36-15,1 0 0,-1 0-1,1 0 1,-36 0 0,-35-17 30,-18 17-30</inkml:trace>
  <inkml:trace contextRef="#ctx0" brushRef="#br0" timeOffset="154374.34">3475 13000 0,'0'0'0,"-18"-18"16,36 18 47,17 35-48,-17-17-15,-1-18 16,19 35-1,-19-35-15,18 18 16,-17 0-16,-18-1 16,0 1-1,-70 35 1,17-18 0,17-17-16</inkml:trace>
  <inkml:trace contextRef="#ctx0" brushRef="#br0" timeOffset="156295.97">4057 12823 0,'0'-17'16,"-18"17"-16,0 0 15,1-18 1,-1 18-16,-17-17 16,-36 17-1,1-18 1,35 0-16,-18 1 16,-53-36 15,35 0-16,18-18 1,53 36 0,-17-36-1,17 18 1,0 36 0</inkml:trace>
  <inkml:trace contextRef="#ctx0" brushRef="#br0" timeOffset="156778.5">3316 12559 0,'0'0'0,"18"-18"47,-1 1-32,-17-1 1,18 18-16,0-53 16,17 18-1,-35 17 1,17-17-1,19 0 1,-1 35 0,18 17-1,0 18 1,0 1 0,17 17-1,-17-18 1,-35-35-16</inkml:trace>
  <inkml:trace contextRef="#ctx0" brushRef="#br0" timeOffset="158894.67">2222 11659 0,'0'0'0,"0"-17"0,0-1 32,0 0-17,-17 18 1,-1-17-1,18-1-15,-35 18 16,-53 0 0,-18 0-1,18 18 17,-36 17-17,1 18 1,-54 88-1,71 18 1,18-18 0,0 35-1,53-88 1,0 1 0,17-19-1,18 18 1,0-35-1,-18-17 1,1-19 0,17 1-1,17-18 1,-17-18 31</inkml:trace>
  <inkml:trace contextRef="#ctx0" brushRef="#br0" timeOffset="159294.57">900 12629 0,'0'0'0,"-18"0"16,18-17-16,0 34 31,0 1-15,18-18-16,-18 53 31,17 0-15,1-35-16,-1 17 15,1-18-15,17 19 16,18-36 0,18-18-1,-1-17 1,-17-36 0,-35 36-1,-18 17 1,-18 36 15</inkml:trace>
  <inkml:trace contextRef="#ctx0" brushRef="#br0" timeOffset="178869.07">8713 13123 0,'0'-17'16,"-17"17"77,17 17-93,0 1 16,-18 88 15,18-89-31,-18 54 16,18 17-1,0-53-15,0 54 16,-17 16 0,-1-16-1,0-19 1,1-17 0,-1-18-1,18 1 16,-18-19-15,36-17 78,17-17-63,-17 17-31,17 0 0,18 0 16,35 0-1,-35 0-15,53 0 16,106 0 0,17 17 15,18 1-16,-53 0 1,106 17 0,35 0-1,18 18 1,-53-18 0,-106-17-1,53 0 1,17 17-1,-35-17 1,-87-1 0,34 1-1,-17-18 1,-36 17 15,-17-17-15,0 0-1,-53 0 1,17 0 0,-17 0-1,-18 18 1,-17-18 31,0 0-47,17 0 15,0 0 1,-17 0-16,17 0 16,1 0-1,-19 0 1,-17-18 15,18 1 0,-18-1 1,0 1-1,-18 17-31,18-18 16,-35 0-1,17-17 1,18 0-1,-17-36 1,17-17 0,17-18-1,1 18 1,-18 53-16,35-54 31,0-34-15,-17 17-1,17 0 1,-35 53 0,0 36-16,18-18 15,-18-1 1,0 19 0,0-1-1,0 0 16,0 1 48,-18 17-79,1 0 15,-19-18 16,1 18-31,0 0 16,-89 0 0,-52 0-1,-53-18 1,35 18 0,106-17-16,-124-1 15,-123 0 1,17 1-1,124-1 1,-88 18 0,17 0-1,36 0 1,88 0 0,-35 0 15,17 0-16,18 0 1,17 0 0,1-17-1,52 17 1,-17-18 0,18 18-1,34-18 1,1 18-1,0 0 1,-18 18 0,0 0-1,18-18 1,-18 17 0,-18-17 15,18 0-16,0 18 1,36-18 0,-1 0-1,0 0 1,1 0 0,-1 0-1,1 17-15,-1-17 16,-17 36-1,-18-19 1,35-17 0,0 18-1,1-18 1,17 18 31,17-1-32,-17 1 1,0 0 0,0-1-16,-17 19 15,-1-1 1,18-18 0,-17 1-16</inkml:trace>
  <inkml:trace contextRef="#ctx0" brushRef="#br0" timeOffset="179717.83">9595 13476 0,'-17'-35'31,"-1"17"-31,18 1 16,-35-19-1,-36 19 1,18 17-1,18 0-15,-18 17 16,-35 54 0,52 17-1,36-17 1,53-1 15,18-52-15,35-36-1,-18-70 1,-35 17 0,-18-70-1,-35 0 1,-17 71 0,-1 87-1,0 54 1,18 70-1,0 0 1,18-18 0,17-87-1,-35-19-15</inkml:trace>
  <inkml:trace contextRef="#ctx0" brushRef="#br0" timeOffset="180102.68">9736 13494 0,'-17'35'31,"17"-17"-15,17-18-1,1 17 1,0-17-16,17-17 15,18-1 1,-36-17 0,-17-18-1,-35 0 1,-53 35 15,35 36-15,0 35-1,35 35 1,71 0 0,36-53-1,-19-17 1,-35-18-16</inkml:trace>
  <inkml:trace contextRef="#ctx0" brushRef="#br0" timeOffset="180401.22">10107 13529 0,'0'0'15,"17"-35"-15,1 17 0,0-17 16,-18 17-16,17 1 16,-34-1-1,-36 36 1,17 17 15,1 0-15,35 18-1,53 0 1,0-18 0,-18-17-16,0 17 15,-52 0 1,-71-17 0,-36-18-1,71-18 1,36 1-16</inkml:trace>
  <inkml:trace contextRef="#ctx0" brushRef="#br0" timeOffset="180601.19">10495 13300 0,'0'0'0,"-18"0"15,0 0 1,-17 35-1,17 53 1,18-17 0,18-36-16,-18 36 15,18 17 1,-18-53 0</inkml:trace>
  <inkml:trace contextRef="#ctx0" brushRef="#br0" timeOffset="180918.34">10389 13617 0,'0'0'16,"0"-17"-16,0-1 0,0-17 31,0 17-31,35 18 31,18 0-15,35-18-1,-52 18-15,16 0 16,-16 36 0,-36-1-1,-36 35 1,36-17 0,-17 0-1,-1-35 1,18-36 15</inkml:trace>
  <inkml:trace contextRef="#ctx0" brushRef="#br0" timeOffset="181084.62">10742 13388 0,'0'0'0,"0"-18"0,-18 1 16,18-1 0,0 0-16,0 36 31</inkml:trace>
  <inkml:trace contextRef="#ctx0" brushRef="#br0" timeOffset="181452.23">10847 13582 0,'0'0'0,"18"-18"15,0 1 1,-1 17 0,36 0-1,0 53 1,-53-18-1,0-18-15,0 36 16,-53 0 0,0-35-1,36-36 1,34-17 0,36-36-1,53 1 1,-18 52-1,-35 36 1,-35 17 0,-18 18-1</inkml:trace>
  <inkml:trace contextRef="#ctx0" brushRef="#br0" timeOffset="182019.76">11518 13635 0,'0'0'0,"17"-18"0,-17 1 15,0-19 1,-17 19-16,-19-1 16,-52 36-1,18 17 1,52-17-1,0 34 1,18-34 0,36 0-1,34-18 1,-34-18 15,-19 18-15,-17 35-1,0 18 1,0-17 0,0-19-16,18 1 15,35-36 1,35-52 0,-18-19-1,-17 19 1,0-54-1,-53 89 1,0-18-16,-17 106 31,17-18-15,-18 54-16,18 34 31,18-17-15,-18-71-1</inkml:trace>
  <inkml:trace contextRef="#ctx0" brushRef="#br0" timeOffset="182321.09">11694 13617 0,'0'0'0,"-18"0"16,1 0-1,-1 0 1,71 0-1,53 0 1,0-35 15,-36 35-31,-52-18 16,-36 18 15,1 18-31,-19 0 16,19-1-1,-1 54 1,18-18 0,0 0-1</inkml:trace>
  <inkml:trace contextRef="#ctx0" brushRef="#br0" timeOffset="182484.55">11994 13406 0,'0'0'0,"-18"-53"15,1 53-15,-1 17 16,18 1 0</inkml:trace>
  <inkml:trace contextRef="#ctx0" brushRef="#br0" timeOffset="183119.19">12188 13564 0,'0'0'0,"18"0"15,-36 0 17,0 18-17,1 0 1,-1-1-16,18 36 15,-18 0 1,36 18 0,17-54-1,-17-17 17,52-35-17,-34-53 1,-19-18-1,-52 71 1,0 35 0,0 17-1,17 54 1,53-54 0,0 1-1,54-36 16,-54 1-31,0-18 16,1 17 0,-19 36-1,1 17 17,17 18-17,-35-36 1,18-34 15,-1-1-15,1 18-1,0 0 1,-18 18 0,0-1-16,0 36 15</inkml:trace>
  <inkml:trace contextRef="#ctx0" brushRef="#br0" timeOffset="185107.76">12382 14146 0,'0'0'0,"-18"-17"16,18 34 31,0 1-16,0 53 0,-17-54-31,17 36 0,-36 124 16,1-36-1,17-71-15,1 71 16,-1 36 0,1-19 15,17-34-15,-18-36-1,0 36 1,1-1-1,-1 1 1,18-54 0,35 18-1,18 0 1,71-17 0,123-18-1,176 17 1,18-17-1,370 53 17,71 35-17,-335-52 1,158 16 0,-175-16-1,-142-19 1,-141-35-1,-106-17 1,-106-18 0,-53-18 15,-52 1-15,52-1-16</inkml:trace>
  <inkml:trace contextRef="#ctx0" brushRef="#br0" timeOffset="186987.36">17779 17057 0,'0'17'31,"0"1"-31,0 0 16,0 35-1,0-18 1,0-17-16,18 52 15,17 18 17,53 18-17,18-53-15,-35-18 16,87 1 0,125-1-1,17-17 1,-54-54-1,-122-17 1,-1-17 0,-70 17-1,-17 35 1,-19 36 0,54 35-1,52 35 1,36 18-1,53-36 1,-54-34 0,72-36 15,17-36-15,0-52-1,-71 18 1,71-54-1,-71-35 1,-123-17 0,-123 0-1,-1 87 1,36 54-16,-18 17 16,35 36-1,53 53 1,36-18-1,0-53 1,17-18 0,-35-70-1,-53-36 17,-53 18-17,-124-88 1,-140-35-1,-36 53 1,177 88 0,17 70-1,53 71 1,-35 35 0,-18-17-1,-17-36 1,88-18-1,53-17 1,-1-17-16,36-18 16,0-1 15,-53-52-15,-123 18-1,-71 17 1,35 53-1,107 35 1,-1 53 0,35-17-1,36-1 1,0-52 0,-36-1-1,0-34 1,-17-1-1,0 18 1,18 18 0,-54 52 15,1 19-15,34-19-1,72 1 1,17-54-1,17-17 17,-34-17-17,-18-1 1,-1 18-16,-34 0 16,-36 53-1,18 35 1,52 71-1,36-36 1,18-52 0,70 52-16,124 19 31,17-90-15,-105-69-16</inkml:trace>
  <inkml:trace contextRef="#ctx0" brushRef="#br0" timeOffset="187554.42">18538 16792 0,'0'0'0,"-18"-17"16,0-1-16,18 0 16,0 1-16,-17 17 15,-1 53 1,-35 35-1,36 0 1,-1-53-16,0 36 16,1-1-1,-1-52 1,18-36 0,18-17-1,35-88 1,17-36-1,18 35 1,-35 71 0,0 71 15,0 70-15,0 71-1,-18 0 1,-17-71-1,0 0 1,-18-70 0</inkml:trace>
  <inkml:trace contextRef="#ctx0" brushRef="#br0" timeOffset="188203.78">18502 16951 0,'-35'-18'0,"70"36"0,-105-53 15,70 17 1,35 18 0,89 0 15,34 0-15,-17 0-1,-88 0-15,36 0 16,-1-18-1,-71-35 1,-34 18 0,-1 18-1,0-1 1,18 36 0,0 52-1,0 1 1,0 35-1,0-1 1,0-52 15,0-70 1,-17-36-17,-1-53 1,36-35-1,35 53 1,-36 35-16,54 0 16,17 17-1,-17 72 1,-36 52 0,-53 0 15,-35-35-31,-35-18 15,0-35 1,53 0 0,17-17-1,18-1-15</inkml:trace>
  <inkml:trace contextRef="#ctx0" brushRef="#br0" timeOffset="188470.42">19578 16757 0,'0'0'16,"18"-35"-1,-18 52 17,0 1-32,-18 52 15,18-34-15,-17 52 16,-1 53-1,0-53 1,18-70 0,0 17-1,36-17 1,-19-36-16</inkml:trace>
  <inkml:trace contextRef="#ctx0" brushRef="#br0" timeOffset="188804.51">19878 16792 0,'0'0'0,"-17"-53"15,17 71 17,0 0-17,0 34 1,-18 37 0,18-36-16,0 35 15,0 35 1,0-52-1,0-54 1,0-34-16</inkml:trace>
  <inkml:trace contextRef="#ctx0" brushRef="#br0" timeOffset="189171.67">19808 16951 0,'0'0'0,"0"-18"0,17 18 16,1 18-1,17 0 1,0-1 15,1-17-31,-1 18 16,53-18 0,-35-35-1,-18-18 1,-35 17-1,0-17 1,0 36-16,0 52 31,-17 18-15,17-35-16,-18 70 16,0 18-1,1 0 1,17-71-1,17-35 1</inkml:trace>
  <inkml:trace contextRef="#ctx0" brushRef="#br0" timeOffset="189522.65">20407 16933 0,'0'0'16,"0"-35"-16,0 17 15,0-17 1,0 53 0,-17 17-1,17-17-15,0 35 16,-18 70 0,53-17-1,-17-53 1,0-36-1,-1-52 17,18-35-32,1-19 31,-1 19-15,-17-18-1,-18 52 1,17 36-1</inkml:trace>
  <inkml:trace contextRef="#ctx0" brushRef="#br0" timeOffset="190158.42">20848 17022 0,'-17'-18'31,"17"36"1,0-1-17,-18 18 1,0 1-16,1 17 16,-1 17-1,18-35 1,0-17-1,0-36 1,0-34 0,35-37-1,18-52 1,0 53 0,18-35-1,-18 52 1,0 71-1,-36 71 1,-17-36 0,-17 53 15,-36-53-15,-18 1-1,53-36 1,1 0-1,52 35 17,-17 0-17,-1-17-15,19 17 16,-19-17-16,-17 35 16,-17-18-1,-72-17 1,-105-54 15</inkml:trace>
  <inkml:trace contextRef="#ctx0" brushRef="#br0" timeOffset="199342.89">2893 11536 0,'0'0'0,"0"-18"31,17 18-15,-17-17 0,0-1-1,18-17 1,0-18-1,17 0 1,18-35 0,17-36-1,54 1 1,-18 34 0,70-34 15,-105 88-31,34-18 15,72 0 1,-19 18 0,-34-1-1,-53 36-15,52-17 16,71 17 0,-71 17-1,71 19 1,-141-19-16,53 19 15,53-1 1,-18 18 0,-17 17-1,-36-17 1,18 18 0,-36 17 15,-17-18-16,-18-17 1,-17 0 0,0 0-1,-1-17 1,-17-19 0,18 1-1,-18-36 79</inkml:trace>
  <inkml:trace contextRef="#ctx0" brushRef="#br0" timeOffset="201075.49">5838 11377 0,'18'0'16,"-1"0"15,-17 18-15,0-1 15,18-17-31,0 18 16,-1 0-16,1-1 15,17 1 1,1 17 0,-19 0 15,1 1-16,0 17 1,-1-18 0,1 18-1,-1-18 1,-17 0 0,18 18-1,0 0 1,-1-35-1,-17 35 1,36 17 0,-19-34-1,1 17 1,0-36 0,17 36-1,0 0 16,18 0-15,-18-18 0,18 36-1,18-18 1,-18 17 0,0-34-1,-36-19-15,18 18 16,36 36-1,-18-18 1,0 0 0,-18 0-1,36 17 1,-1 1 15,1-18-15,-36-36-16,0 1 15,-17 0-15,35-1 16,35 19 0,-17-19-1,17 19 1,-18-1 0,19 0-1,16-17 1,1 17-1,-18-17 1,-35-1 0,18 1-1,17-18 1,-17 18 0,-18-18 15,-1 17-16,1-17 1,-35 18 0,0-18-1,-18-18 79,0 1-63</inkml:trace>
  <inkml:trace contextRef="#ctx0" brushRef="#br0" timeOffset="201657.87">8325 13106 0,'0'0'0,"-35"0"16,17 0-16,1 0 15,17 17 17,17 1-17,1 0-15,17 17 16,-17-17 0,35 17-1,17 18 1,-17 0-1,-35-36 1,-1 19 0,-17-19-1,0 18 1,0-17 0,-17 0-1,-18 17 1,-1 0-1,1 1 1,17-1 0,1-18-1,-1-17 1,0 0 31,1 0-16</inkml:trace>
  <inkml:trace contextRef="#ctx0" brushRef="#br0" timeOffset="-173896.68">1799 8467 0,'0'0'0,"0"-18"16,0 0-16,-18 18 16,18 18-1,-17 35 1,17 17 15,0-17-31,0 18 16,0 70-1,17-53 1,-17-35 0</inkml:trace>
  <inkml:trace contextRef="#ctx0" brushRef="#br0" timeOffset="-173698">1587 8943 0,'-88'35'31,"176"-70"-31,-176 88 16,141-53 0,0 0-16,53-18 15,123-17 1,-35-18-1,-141 35 1</inkml:trace>
  <inkml:trace contextRef="#ctx0" brushRef="#br0" timeOffset="-173498.05">1605 8467 0,'0'0'0,"18"-89"16,17 89 0,-17-17-16,123-1 15,-18 1 1,-52 34 0,-18 18-1</inkml:trace>
  <inkml:trace contextRef="#ctx0" brushRef="#br0" timeOffset="-173097.96">2169 8643 0,'0'18'31,"0"-1"-31,0 1 15,0 35 1,18-35-16,-18 34 16,18 1-1,-1-35 1,-17 0 0,0-54-1,18-17 1,17-35 15,18 53-15,0 17-1,0 54 1,-35 34 0,-18-17-1,0 18 1,0-36-1</inkml:trace>
  <inkml:trace contextRef="#ctx0" brushRef="#br0" timeOffset="-172882.5">2558 8643 0,'0'0'0,"17"-35"0,-17-18 15,0 141 32,0-53-31,18 71-1,-1-35 1,1-36-16,-18 18 16,0-35-16</inkml:trace>
  <inkml:trace contextRef="#ctx0" brushRef="#br0" timeOffset="-172515.48">2522 8855 0,'0'0'16,"-17"-53"-1,-1 35-15,53 1 16,1 17 0,-1 0-16,18 0 15,53 0 1,-18 0 15,-53-18-15,-35 0-1,-18-17 1,-17 0 0,17 17-1,1 53 16,17 1-31,-18 17 16,18 35 0,35-18-1,36-17 1,-18-53 0</inkml:trace>
  <inkml:trace contextRef="#ctx0" brushRef="#br0" timeOffset="-172181.75">3034 8731 0,'0'0'0,"-18"-17"15,0-19 1,36 36 0,0 18-1,-1 17 1,1-17-16,17 70 15,-35-35 1,-17 18 0,-19-54-1,1-17 1,35-70 0,53-36-1,18 18 1,17 17 15,0 71-15,-53 35-16</inkml:trace>
  <inkml:trace contextRef="#ctx0" brushRef="#br0" timeOffset="-171681.12">3739 8696 0,'-17'-35'32,"17"17"-32,-18 18 15,0-18 1,-17 1 0,-35 34-1,34 1 1,19 0-16,17 17 15,35 36 1,71-1 0,17-17-1,-52-18 1,-71 1 0,-88-1-1,-54-18 16,54-34-15,18-18 0,87-36-16</inkml:trace>
  <inkml:trace contextRef="#ctx0" brushRef="#br0" timeOffset="-171281.05">4004 8802 0,'0'0'0,"0"17"16,-18 1-1,18 0 1,18-18-16,-1 17 16,54 1-1,-18-18 1,-35-18-1,35 1 1,-18-19 0,-35-16-1,-35 16 1,-36 19 0,-17 17-1,35 53 1,35 35-1,53-35 1,18 35 0,36-53-1,-54-35-15</inkml:trace>
  <inkml:trace contextRef="#ctx0" brushRef="#br0" timeOffset="-170964.27">4304 8767 0,'0'0'0,"0"-18"16,-18 0 0,36 18-1,-1 18 1,1 0-16,35 17 16,35 35-1,-53 1 1,-35-36-1,-35 0 1,-53-52 0,35-36-1,53-18 1,71-52 0,-19 105-1,37 18 16,-72 0-31</inkml:trace>
  <inkml:trace contextRef="#ctx0" brushRef="#br0" timeOffset="-170614.13">4709 8749 0,'0'0'0,"0"-18"15,0 36 16,0 17-15,18 18 0,17 0-1,1 35 1,-1-35 0,18-53-1,-18-18 1,-17 1-1,-1-36 1,1-35 0,-18 0-1,0 52 1,0 54 15,18 17-15</inkml:trace>
  <inkml:trace contextRef="#ctx0" brushRef="#br0" timeOffset="-170414.67">5133 8784 0,'0'0'0,"17"-17"16,-17 34 31,0 1-32,0-1-15,18 19 16,-18 52 0,0-53-1,0-17-15</inkml:trace>
  <inkml:trace contextRef="#ctx0" brushRef="#br0" timeOffset="-170249.17">5274 8555 0,'0'0'16,"0"-35"-16,0 52 15,0 1-15,-18 17 16,1-17-16,17 17 16,0-17-16</inkml:trace>
  <inkml:trace contextRef="#ctx0" brushRef="#br0" timeOffset="-169996.22">5485 8767 0,'0'0'15,"0"-18"1,0 0 0,-17 1-1,-18 17 1,-36 17-1,18 54 1,18-18 0,35 53-1,53-36 1,35-17 0,35-88-1</inkml:trace>
  <inkml:trace contextRef="#ctx0" brushRef="#br0" timeOffset="-169631.64">5697 8855 0,'0'0'0,"0"-18"15,-18 18 1,1 18 0,17-1-1,17-17 1,19 0-1,34 0 1,-17-17 0,0-19-1,-35-16 1,-36-1 0,-17 17-1,-53 19 16,70 17-31,-35 35 0,18 71 32,35-36-17,53 19 1,53-37 0,-71-52-16</inkml:trace>
  <inkml:trace contextRef="#ctx0" brushRef="#br0" timeOffset="-169148.97">6897 8731 0,'0'0'0,"-18"-17"16,18-1 0,-18 0-1,1-17 1,-36 17 0,-18 71-1,36 0 1,17-17-1,-17 34 1,53 36 0,70-36-1,35-52 1,-17-36 0</inkml:trace>
  <inkml:trace contextRef="#ctx0" brushRef="#br0" timeOffset="-168245.9">7267 8784 0,'0'0'16,"0"-17"-16,0-1 16,-35 18-1,17 0 1,-17 18 0,17 17-1,18 35 1,18 1 15,35-1-15,0-52-1,-18-18-15,18-18 16,0-17 0,-36-53-1,-52-18 1,0 53-1,-1 36-15,1-19 16,-18 36 0,18 18-1,35 0 1,18-18 0,35 0-1,35 0 16,-18 0-15,1 0 0,-18 35-1,-18 18 1,0 17 0,-35-34-1,0-1 1,0-17-1,0-36 1,0-53 0,36 1-1,-19-1 1,18 18 0,-17 53-1,0 36 16,-1-1-15,1 35 0,0-17-1,-1-53 1,1-17 0,17-19-1,18-34 1,0 17-1,-18 35 1,1 71 0,-19 35-1,1 1 1,-18-36 0</inkml:trace>
  <inkml:trace contextRef="#ctx0" brushRef="#br0" timeOffset="-167530.49">8290 8749 0,'-18'0'16,"1"-18"-16,17 1 31,0-1-16,35 0 1,-17 18 0,-1 0-16,18 18 15,1 53 1,-36 17 0,-18-18-1,0-52 1,1 0-1,-1-54 1,18 19 0,35-36-16,1-18 15,-19 54-15,1-54 16,0 53-16,-1 1 16,-17 52 15,0-17-16,0 17 1,0-17-16,0-1 16,18 1-1,17-36 1,18-17 0,-18 0-1,18 17 1,-17 36-1,-19 35 1,1-1 0,-18 19-1,0-53 1</inkml:trace>
  <inkml:trace contextRef="#ctx0" brushRef="#br0" timeOffset="-167374.91">9066 8767 0,'0'0'0,"0"17"15,0 1 17,18-36-17</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07.224"/>
    </inkml:context>
    <inkml:brush xml:id="br0">
      <inkml:brushProperty name="width" value="0.05" units="cm"/>
      <inkml:brushProperty name="height" value="0.05" units="cm"/>
      <inkml:brushProperty name="color" value="#ED1C24"/>
      <inkml:brushProperty name="fitToCurve" value="1"/>
    </inkml:brush>
  </inkml:definitions>
  <inkml:trace contextRef="#ctx0" brushRef="#br0">4373 786 0,'0'-26'0,"-27"26"16,27-27 0,-26 1-16,26 0 15,0 0-15,0 0 0,0-1 16,0 1 0,0 0-16,26 0 0,1 26 15,-1-26-15,0 26 16,0 0-16,27 0 0,-27 26 15,0-26-15,0 26 0,0 0 16,0 0-16,1 1 16,-27 25-16,26-26 0,-26 0 15,0 1-15,0 25 16,0-26-16,-26 0 0,26 0 16,0 1-16,0-1 0,0 0 15,0 0-15,0 0 16,26 1-16,-26-1 15,26-26-15</inkml:trace>
  <inkml:trace contextRef="#ctx0" brushRef="#br0" timeOffset="325">4818 1309 0,'0'-26'47,"-26"26"16,-1 0-48,54 0 17,-1 0-17,0 0 1</inkml:trace>
  <inkml:trace contextRef="#ctx0" brushRef="#br0" timeOffset="841">4556 210 0,'-26'-27'16,"-27"27"-16,1-26 0,0 26 15,-1 0-15,1-26 0,-1 26 16,1 0-16,26 26 16,-26 0-16,-1 1 0,27 25 15,0 0-15,0 27 16,26-1-16,-27 1 0,27 0 15,27 25-15,-27 1 0,52 26 16,-26-26-16,27-1 16,25 1-16,1-26 0,25-1 15,-25 1-15,26-27 16,-1 1-16,1-27 0,0 0 16,0-26-16,-1 0 0,-25-26 15,26-27-15,-27 1 16,-25-26-16,-1-27 0,-26 26 15,0-26-15,-26-25 16,-26-1-16,0 26 0,-26-26 16,-27 26-16,1 0 0,-27 27 15,26-1-15,-26 27 16,-25 26-16,25 26 0,0 0 16,-26 26-16,53 0 15</inkml:trace>
  <inkml:trace contextRef="#ctx0" brushRef="#br0" timeOffset="1435">3875 1048 0,'26'0'0,"-26"-27"15,26 27-15,-26-26 16,0 0 0,0 0-16,-26 0 15,26-1-15,-26 1 0,-26 0 16,-1 0-16,1 0 16,-27 0-16,1-27 0,-1 27 15,-25 0-15,-1 0 16,0-1-16,0 1 0,1 26 15,25-26-15,-26 26 16,27 0-16,25 0 0,-25 26 16,52-26-16,-1 26 0,1-26 15,26 27-15</inkml:trace>
  <inkml:trace contextRef="#ctx0" brushRef="#br0" timeOffset="1710">2775 550 0,'-26'0'16,"26"-26"-16,-26 26 0,0 0 16,0 0-1,-1 0-15,1 26 0,0 0 16,0-26-16,0 26 15,-1 1 1,27-1-16,0 0 16,0 0-1,0 0-15,27 1 0,-1-1 16,0 0-16,0 0 0,27 0 16,-1 27-16</inkml:trace>
  <inkml:trace contextRef="#ctx0" brushRef="#br0" timeOffset="2637">2513 576 0,'27'0'16,"-1"0"-16,0 0 16,0-26-16,0 26 15,1-26-15,-27 0 16,26-1-16,0 1 0,26 0 16,-26-26-16,1 26 15,25-1-15,-26 1 0,27 26 16,-27-26-16,26 26 0,1-26 15</inkml:trace>
  <inkml:trace contextRef="#ctx0" brushRef="#br0" timeOffset="3337">0 760 0,'0'26'63,"0"0"-63,0 0 0,0 0 15,0 0-15,0 27 16,0-27-16,26 0 0,-26 27 15,0-27-15,26 0 16,-26-52 15,0 0-15,0-1-16,0-25 0,0 26 16,0-27-16,0 1 0,0 0 15,0-1-15,26 1 16,-26 26-16,26 0 0,1-1 15,-1 27-15,0 0 16,0 27-16,0-1 0,0 0 16,27 0-16,-27 27 0,26-27 15,-25 26-15,-1 0 16,0-25-16,0 25 0,0-26 16,1 0-16</inkml:trace>
  <inkml:trace contextRef="#ctx0" brushRef="#br0" timeOffset="3490">209 995 0,'-26'0'16,"0"-26"-16,0 0 15,-1 26-15,27-26 0,27-1 16,-27 1-16,52 26 16,-26-26-16,26 26 15,-25-26-15,25 0 0,27 0 16,-27 26-16</inkml:trace>
  <inkml:trace contextRef="#ctx0" brushRef="#br0" timeOffset="3898">654 655 0,'-26'-26'15,"0"26"1,0 0 0,26 26-1,26 0 1,-26 0-16,0 0 15,26 1-15,-26-1 0,26 0 16,0 0-16,-26 0 16,27 0-16,-27 1 0,0-1 15,26-26-15,-52 0 32,26-26-32,-27-1 0,1 1 15,0 0-15,0 0 0,26-26 16,-26 25-16,0-25 15,26 26-15,0-27 0,0 27 16,0-26-16,26 26 16,26-1-16,-26 27 15,0 0-15,1 0 16,-1 27-16,0-1 0,0-26 16,-26 26-16,0 0 0,0 0 15,0 1-15,-26-1 16,0 0-16,0 0 0,-1-26 15,1 26-15,0-26 16</inkml:trace>
  <inkml:trace contextRef="#ctx0" brushRef="#br0" timeOffset="4139">995 498 0,'-27'-27'16,"27"54"31,0-1-47,27 0 16,-27 0-16,26 0 15,-26 1-15,26-1 0,0 26 16,0-26-16,1 1 0,-27-1 15,26 0-15</inkml:trace>
  <inkml:trace contextRef="#ctx0" brushRef="#br0" timeOffset="4385">1283 419 0,'-26'0'16,"26"-26"-16,-27 26 0,27 26 31,27-26-31,-27 26 16,26 0-16,-26 27 16,26-27-16,-26 0 0,26 27 15,-26-27-15,26 26 0,-26-26 16,26 1-16,-26-1 15,0 0-15,27-26 0</inkml:trace>
  <inkml:trace contextRef="#ctx0" brushRef="#br0" timeOffset="4708">1361 681 0,'0'-26'0,"0"0"16,-26-1-16,26 1 16,-26 0-16,26 0 15,26 26 1,0 0-1,0 0-15,1 0 0,25 0 16,-26 0-16,0 0 16,1 0-16,-1-26 0,0 26 15,-26-27-15,0 1 16,-26 0 0,0 26-16,26-26 15,-27 0 1,27 52 15,27 0-31,-27 0 16,26 0-16,0 1 0,0 25 15,0-26-15,0 0 16,1 27-16,-1-27 16,0 0-16</inkml:trace>
  <inkml:trace contextRef="#ctx0" brushRef="#br0" timeOffset="5043">1833 471 0,'0'-26'15,"0"-26"-15,0 26 16,0 0-16,0 52 31,0 0-31,26 0 16,-26 0-16,26 27 0,0-27 15,0 0-15,1 0 16,-27 0-16,26-26 0,0 27 16,0-27-16,0-27 15,-26 1 1,0 0-16,0 0 0,0 0 16,0-27-16,0 27 15,0-26-15,-26 26 0,26-1 16,0 1-16,0 0 15,-26 26-15,26 26 16,0 0 0</inkml:trace>
  <inkml:trace contextRef="#ctx0" brushRef="#br0" timeOffset="5585">2199 236 0,'26'0'15,"1"26"32,-27 0-31,0 0 0,26 1-16,-26-1 0,0 0 15,26 0-15,-26 0 16,26 0-16,-52-52 47,26 0-47,0 0 0,0 0 15,-26 0-15,26-1 0,0-25 16,0 26-16,0-27 16,0 1-16,0 26 0,0 0 15,26-1-15,-26 1 16,26 0-16,0 26 15,0 26-15,-26 0 16,0 1 0,0-1-16,0 0 0,0 0 15,0 0-15,-26-26 16,26 27-16,-26-1 16,26 0-1,-26-26-15,52 0 16,0 26-1,0-26 1,1 0-16,-1 26 0,26-26 16,-26 27-16,1-1 0,-1-26 15,-26 26-15,-26 0 16,-1 0-16,-51 0 16,-1-26-16</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19.475"/>
    </inkml:context>
    <inkml:brush xml:id="br0">
      <inkml:brushProperty name="width" value="0.05" units="cm"/>
      <inkml:brushProperty name="height" value="0.05" units="cm"/>
      <inkml:brushProperty name="color" value="#ED1C24"/>
      <inkml:brushProperty name="fitToCurve" value="1"/>
    </inkml:brush>
  </inkml:definitions>
  <inkml:trace contextRef="#ctx0" brushRef="#br0">0 209 0,'0'-26'16,"26"52"77,0-26-77,1 0 0,-1 0-1,0 0-15,0 0 0,27 0 16,-1 0-16,0 0 0,1 0 16,25-26-16,1 26 15,-1 0-15,1 0 0,26-26 16,-27 26-16,27 0 15,-26-26-15,25 26 0,1 0 16,0-27-16,-1 27 0,1 0 16,26 0-16,0 0 15,0-26-15,26 26 0,-26 0 16,0 0-16,0 0 0,0 0 16,-26 0-16,-1 0 15,1 0-15,-26 0 0,-1 0 16,-25 0-16,25 0 15,-52 0-15,27-26 0,-1 26 16,-26 0-16,27 0 16,-1 0-16,-26 0 0,27 0 15,-27 0-15,26 0 0,-26 0 16,0 0-16,1 0 16,-1 0-16,-26-26 46,-26 26-30,26-26 47,0 52 15,26 0-63,-26 0 1,0 0-16,0 1 16,0-1-16,0 0 0,0 0 15,0 0-15,0 1 16,0-1-16,26 0 0,-26 0 15</inkml:trace>
  <inkml:trace contextRef="#ctx0" brushRef="#br0" timeOffset="521">3797 366 0,'0'26'0,"26"-26"16,27 0-16,-1 0 15,0 0-15,1 0 0,25 0 16,1 0-16,-1 0 15,27 0-15,78 0 16,-104 0-16,26 0 16,-27 0-16,1 0 0,-27-26 15,27 26-15,-53 0 0,26 0 16,1 0-16,-27 0 16,0 0-16,0 0 0,0 0 15,-52 0 32,0 0-47</inkml:trace>
  <inkml:trace contextRef="#ctx0" brushRef="#br0" timeOffset="888">5002 209 0,'-27'0'0,"27"-26"16,27 52 30,-1-26-30,-26 26-16,26-26 0,0 0 16,-26 27-16,26-27 15,0 0-15,1 26 0,-1-26 16,0 26-16,0-26 0,-26 26 16,26-26-16,-26 26 15,0 0-15,-26 1 16,0-1-16,0 0 0,-27 0 15,1 0-15,0 1 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04.162"/>
    </inkml:context>
    <inkml:brush xml:id="br0">
      <inkml:brushProperty name="width" value="0.05" units="cm"/>
      <inkml:brushProperty name="height" value="0.05" units="cm"/>
      <inkml:brushProperty name="color" value="#ED1C24"/>
      <inkml:brushProperty name="fitToCurve" value="1"/>
    </inkml:brush>
  </inkml:definitions>
  <inkml:trace contextRef="#ctx0" brushRef="#br0">12726 759 0,'0'26'47,"0"0"-47,0 0 16,0 1-16,0-1 16,-26 0-16,26 26 0,0-25 15,0-1-15,0 0 16,-27 0-16,27 0 0,0 0 15,0-52 17,0 0-32,0 0 0,0 0 15,0-27-15,0 27 0,27-26 16,-27-1-16,0 27 16,0-26-16,26 26 0,-26 0 15,0-1-15,26 27 31,-26 27-31,26 25 0,-26-26 16,26 0-16,1 27 16,25-27-16,-26 26 0,0-26 15,0 27-15,1-27 16</inkml:trace>
  <inkml:trace contextRef="#ctx0" brushRef="#br0" timeOffset="159">12726 1073 0,'-26'-26'0,"-1"26"16,1 0-16,26-26 0,0 0 15,26 26 1,1-27-16,-1 27 16,26-26-16,-26 26 15,27-26-15</inkml:trace>
  <inkml:trace contextRef="#ctx0" brushRef="#br0" timeOffset="598">13223 785 0,'0'-26'0,"0"0"32,-26 26-32,26 26 31,0 0-16,0 0-15,0 0 0,0 1 16,26-1-16,-26 26 0,0-26 16,26 1-16,-26-1 15,27 0-15,-27 0 0,26-26 32,-26-26-17,0 0-15,0 0 0,-26-1 16,26 1-16,-27 0 15,27-26-15,0 25 0,-26-25 16,26 26-16,0 0 0,0-27 16,26 53-16,-26-26 15,27 0-15,-1 26 0,0 0 16,0 0-16,0 0 16,1 0-16,-27 26 0,26-26 15,0 26-15,-26 1 16,0-1-16,-26-26 0,0 26 15,-27 0-15,27-26 0,-26 26 16,-1-26-16,1 0 16,26 0-16</inkml:trace>
  <inkml:trace contextRef="#ctx0" brushRef="#br0" timeOffset="819">13773 602 0,'-26'0'16,"26"-26"0,0 52-1,0 0-15,0 0 16,26 0-16,-26 27 0,26-1 15,-26 27-15</inkml:trace>
  <inkml:trace contextRef="#ctx0" brushRef="#br0" timeOffset="-2122">13328 1780 0,'-26'26'16,"0"-26"-16,-1 27 15,1-1-15,26 0 16,-26 0-16,0 26 0,0-25 16,0 25-16,26 0 0,0 27 15,0-27-15,0 1 16,26-1-16,0 0 0,0 1 15,0-27-15,27 0 0,-27-26 16,26 26-16,1-26 16,-1 0-16,0-26 0,1 0 15,-27 0-15,0 0 16,0-27-16,0 27 0,-26-26 16,0-1-16,-26 27 0,26 0 15,-26-26-15,0 25 16,-26 1-16,25 26 0,1-26 15,0 26-15,0 0 16,0 0-16,-1 0 0,1 0 16,0 0-1</inkml:trace>
  <inkml:trace contextRef="#ctx0" brushRef="#br0" timeOffset="-1630">13642 1544 0,'0'-26'0,"26"52"46,1 1-30,-1-1-16,0 26 16,26 1-16,-25-1 0,25 0 15,0 27-15,-26-27 0,27 27 16,-27-1-16,0 1 16,0-1-16,1-25 0,-27 25 15,0-25-15,0-1 0,0-26 16,0 27-16,-27-1 15,1-26-15,-26 0 0,26 1 16,-27-1-16,27 0 16,-26-26-16,26 26 0,-1-26 15,1 0-15,0 0 0</inkml:trace>
  <inkml:trace contextRef="#ctx0" brushRef="#br0" timeOffset="-1042">14271 2147 0,'26'0'47,"0"0"-32,26 0-15,1 0 0,25 0 16,27 0-16,26 0 0,0 0 16,0-26-16,26 26 15,-26 0-15,26 0 0,-52 0 16,0-27-16,-27 27 15,-26 0-15,-25 0 0,-27-26 16</inkml:trace>
  <inkml:trace contextRef="#ctx0" brushRef="#br0" timeOffset="-651">11966 2330 0,'27'0'16,"-1"0"-1,0 0-15,52 0 16,1 0-16,0 0 0,25-26 15,1 26-15,26 0 16,-26 0-16,26 0 0,-53 0 16,1 0-16</inkml:trace>
  <inkml:trace contextRef="#ctx0" brushRef="#br0" timeOffset="20937">4006 2199 0,'26'0'0,"0"0"0,1 0 15,-1 0-15,26 0 0,0 0 16,1 0-16,25-26 15,-25 26-15,25 0 0,27 0 16,0-26-16,0 26 16,-1-26-16,1 26 0,26 0 15,-26 0-15,26-27 16,0 27-16,-27 0 0,27 0 16,0 0-16,0 0 0,0 0 15,-26 0-15,52-26 16,-26 26-16,0 0 0,26 0 15,-26 0-15,26 0 0,-26 0 16,0 0-16,0-26 16,0 26-16,-27 0 0,1 0 15,-26 0-15,25 0 16,-25 0-16,-1-26 0,27 26 16,-26 0-16,-1 0 15,1 0-15,-1 0 0,1 0 16,0 0-16,-27 0 0,26 0 15,-25 0-15,25 0 16,-25 0-16,-1 0 0,1 0 16,-27 26-16,26-26 0,0 0 15,1 0-15,-1 0 16,1 0-16,-1 0 0,0 0 16,1 0-16,-1 0 15,-26 0-15,27 0 0,-1 0 16,0 0-16,1 0 0,-1 0 15,0-26-15,27 26 16,-27 0-16,1-26 0,-1 26 16,1 0-16,-27 0 15,0-27-15,0 27 0,0 0 16,0 0-16,-52 0 31,26 27-31,-26-27 16,0 0-1,26 26 1,26-26 31,-26 26 47,0 0-94,0 0 15,-26 1-15,26-1 16,0 0-16,0 0 16,0 0-16,0 0 0,0 1 15,0-1-15,0 0 0,0 0 16,26 0-1,0-26 17,-26-26-17,26 26-15,1 0 32,-1 0-17,0 0 1,0 0-16,0 0 15</inkml:trace>
  <inkml:trace contextRef="#ctx0" brushRef="#br0" timeOffset="22389">10474 2304 0,'0'26'0,"26"-26"47,-26 26-47,26-26 16,0 0-1,1 0-15,-1 0 0,0 0 16,0 0-16,26 0 0,-25 0 16,25 0-16,0 0 15,1 0-15,-1 0 0,1 0 16,-1 0-16,26 0 15,-25 0-15,-1 0 0,1 0 16,-1 0-16,-26 0 0,26 0 16,1 0-16,-27 0 15,26 0-15,-25 0 0,25 0 16,-26 0-16,27 0 0,-27 0 16,26 0-16,-26 0 15,0 0-15,1 0 0,-1 0 16,0 0-16,0 0 15,0 0-15,1 0 0,-1 0 16,0 0-16,0 0 16,0 0-16,0 0 15,1 0-15,-1 0 16,0 0 0,0 0-1</inkml:trace>
  <inkml:trace contextRef="#ctx0" brushRef="#br0" timeOffset="25037">288 1440 0,'0'-26'0,"26"26"16,-26-27 15,26 27-31,0 27 16,-26-1-1,0 0-15,0 0 16,0 0-1,26 0-15,-26 1 0,0 25 16,0-26-16,0 0 0,0 1 16,0-1-16,0 0 15,0 0-15,0 0 0,0 1 16,0-1 0,27-26-1</inkml:trace>
  <inkml:trace contextRef="#ctx0" brushRef="#br0" timeOffset="25379">759 1361 0,'26'0'0,"0"0"32,-26 26-17,0 1 1,0-1-16,0 0 0,0 0 15,0 0-15,0 0 16,0 1-16,0 25 0,0-26 16,27 0-16,-27 1 0,0-1 15,0 0-15,0 0 16</inkml:trace>
  <inkml:trace contextRef="#ctx0" brushRef="#br0" timeOffset="26680">0 1466 0,'26'-26'16,"0"26"-1,0 0-15,0 0 0,1 0 16,25 0-16,0-26 15,1 26-15,25-27 0,1 27 16,-1 0-16,1-26 16,-1 26-16,1 0 0,-27 0 15,27-26-15,-27 26 0,-26 0 16,27 0-16,-27 0 16,0 0-16,0-26 0,1 26 15,-1 0 16,0 0 1,0 0-17,-26-26 32,-26 26-16,26-27-31,0 1 16,-26 0 0,26 0-1,-26 0-15,26-1 16,0 1-16,-27 0 0,27 0 16,0 0-16,-26-27 0,26 27 15,0 0-15,0 0 16,-26 0-16,26-1 0,0 1 15,0 0-15,0 0 16,0 0-16,0 0 0,-26-1 16,26 1-16,0 0 15,0 0-15,-26 0 16,26-1-16,0 1 0,-27 0 16,27 0-16,-26 0 15,26-1 1,0 1-16,-26 0 15,0 0 1,0 26 15,0 0-31,-1 0 16,1 0-16,0 0 16,0 0-1,-27 0-15,27 0 0,0 26 16,-26-26-16,25 0 15,-25 26-15,26-26 0,-26 0 16,25 26-16,1-26 0,0 27 16,0-27-16,0 26 15,-1 0-15,1 0 16,26 0-16,-26-26 16,26 27-16,0-1 0,0 0 15,-26 0-15,26 0 0,0 1 16,0-1-1,0 0-15,-26 0 16,26 0-16,0 0 0,-26 1 16,26-1-1,0 0-15,-27 0 0,27 0 16,0 1 0,0-1-16,0 0 15,-26 0-15,26 0 16,0 0-16,0 1 15,0-1-15,0 0 16,0 0-16,0 0 16,26 1-16,-26-1 15,0 0 1,0 0 15,27-26-15</inkml:trace>
  <inkml:trace contextRef="#ctx0" brushRef="#br0" timeOffset="27143">366 837 0,'-26'0'15,"26"-26"16,26 26-15,0 0 15</inkml:trace>
  <inkml:trace contextRef="#ctx0" brushRef="#br0" timeOffset="27502">654 759 0,'0'26'62</inkml:trace>
  <inkml:trace contextRef="#ctx0" brushRef="#br0" timeOffset="27886">366 52 0,'-26'0'16,"26"26"15,0 0-15,26 0-1,-26 1-15,26-1 16,-26 0-16,0 0 15,27 0-15,-27 1 0,0-1 16,26 0-16,-26 0 16,0 0-1,26-26-15</inkml:trace>
  <inkml:trace contextRef="#ctx0" brushRef="#br0" timeOffset="28263">1047 26 0,'0'-26'16,"0"52"31,0 0-31,-26-26-1,26 26-15,0 0 0,0 0 16,-26 1-16,26-1 0,0 0 15,0 0-15,0 0 0,0 1 16,0-1-16,0 0 16,0 0-16,0 0 15,0 0 1</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37.593"/>
    </inkml:context>
    <inkml:brush xml:id="br0">
      <inkml:brushProperty name="width" value="0.05" units="cm"/>
      <inkml:brushProperty name="height" value="0.05" units="cm"/>
      <inkml:brushProperty name="color" value="#ED1C24"/>
      <inkml:brushProperty name="fitToCurve" value="1"/>
    </inkml:brush>
  </inkml:definitions>
  <inkml:trace contextRef="#ctx0" brushRef="#br0">52 602 0,'26'0'16,"-26"26"15,0 0-15,0 0-16,0 27 0,0-1 16,0 1-16,0 25 15,0 1-15,0 25 0,0-25 16,0 0-16,0 25 0,0-25 15,0-1-15,0 1 16,0-1-16,0 1 0,0 0 16,0-1-16,0 1 0,0-1 15,0 1-15,-26-1 16,26-25-16,0-1 0,-26 1 16,26-1-16,0-26 15,0 0-15,-26-26 0</inkml:trace>
  <inkml:trace contextRef="#ctx0" brushRef="#br0" timeOffset="393">524 2383 0,'157'-27'0,"0"27"0,26-26 15,27 0-15,-1 0 0,27 0 16,-1-1-16,1 1 16,26 26-16,0-26 0,0 0 15,-1 26-15,-51-26 0,26 26 16,-53 0-16,-26 0 16,-52 0-16,-1 0 0,-51 0 15,-1 0-15,-26 0 0,1 0 16,-54 0-1,1 0-15</inkml:trace>
  <inkml:trace contextRef="#ctx0" brushRef="#br0" timeOffset="1591">157 366 0,'26'0'31,"0"-26"-31,0 26 16,1 0-16,25 0 0,27 0 16,25-26-16,1 26 15,26-26-15,26 26 0,26-27 16,27 1-16,-1 0 16,27 26-16,0-26 0,287 0 15,-261 0-15,0 26 16,26-27-16,-26 1 15,-26 26-15,26-26 0,-27 26 16,-25 0-16,-27-26 0,0 26 16,-26-26-16,-26 26 15,-26 0-15,-26 0 0,-27 0 16,-26 0-16,0 0 16,-52 0-1,0 0-15,0 0 16,0 0-1,-1 0-15,27 26 32,0 0-17,27 0 1,-27 27-16,0-27 16,0 26-16,26 0 0,-26 1 15,0 25-15,0 1 16,0 0-16,26-1 0,-26 1 15,0 25-15,26-25 0,-26-1 16,26 27-16,-26-52 16,0 25-16,27 1 0,-27-27 15,0 0-15,26 1 16,-26-1-16,0 1 0,0-27 16,0 0-16,0 0 0,-26-26 15,26 26-15,0 0 16,0 1 46,0-1-46,-27-26 15,27 26-15,-26-26-1,0 0-15,-26 0 16,25 0-16,-25 0 0,-26 26 16,-1-26-16,0 0 15,-25 0-15,-27 0 0,0 0 16,0 26-16,0-26 0,-26 0 16,26 0-16</inkml:trace>
  <inkml:trace contextRef="#ctx0" brushRef="#br0" timeOffset="2131">2356 1702 0,'-26'0'16,"0"0"0,26 26-1,-26-26 1,26 26-16,0 0 0,0 0 15,26-26-15,-26 27 16,26-27-16,0 0 16,1 0-16,-1 0 0,0 0 15,0-27-15,0 1 16,1 0-16,-1 0 0,0 0 16,-26-1-16,0 1 0,-26 0 15,0 0-15,-27 26 16,27 0-16,-26 0 0,-1 0 15</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43.741"/>
    </inkml:context>
    <inkml:brush xml:id="br0">
      <inkml:brushProperty name="width" value="0.05" units="cm"/>
      <inkml:brushProperty name="height" value="0.05" units="cm"/>
      <inkml:brushProperty name="color" value="#ED1C24"/>
      <inkml:brushProperty name="fitToCurve" value="1"/>
    </inkml:brush>
  </inkml:definitions>
  <inkml:trace contextRef="#ctx0" brushRef="#br0">393 812 0,'26'-26'15,"1"-1"1,-27 1-16,26 0 15,-26 0-15,26 0 16,-26-1-16,0 1 16,-26 26-16,0 0 15,-1 0-15,1 0 16,0 26-16,-26-26 0,-1 27 16,27-1-16,-26 0 15,26 0-15,-27 0 0,53 1 16,-26-27-16,26 26 15,26 0-15,0-26 0,1 26 16,-1-26-16,26 26 0,-26-26 16,27 26-16,-1-26 15,-26 0-15,27 27 0,-27-27 16,-26 26-16,-26-26 16,-1 26-16,1-26 15,-26 26-15,-1 0 0,-25-26 16,26 27-16,-1-27 15,1 0-15,26 0 0,-1 0 16</inkml:trace>
  <inkml:trace contextRef="#ctx0" brushRef="#br0" timeOffset="262">995 471 0,'27'-26'16,"-27"0"-1,-27 26-15,1 26 16,26 0 0,-26 1-16,0 25 15,0-26-15,26 26 0,-26 1 16,26-27-16,-27 26 0,27 1 15,0-27-15,0 0 16,0 0-16,0 0 0,0 1 16</inkml:trace>
  <inkml:trace contextRef="#ctx0" brushRef="#br0" timeOffset="512">1362 471 0,'0'-26'15,"0"52"17,0 1-32,0 25 15,26-26-15,-26 26 16,0-25-16,0 25 0,0 0 15,0-25-15,0-1 16,0 0-16,0 0 0</inkml:trace>
  <inkml:trace contextRef="#ctx0" brushRef="#br0" timeOffset="770">1336 550 0,'0'-52'0,"0"-1"0,0 1 16,0 26-16,0-1 0,-26 54 31,-1-1-31,1 0 16,0 0-16,0 27 15,0-27-15,26 0 0,-26 0 16,26 0-16,0 0 0,0 1 16,26-27-1,26 26-15,-26-26 16,0 0-16,27 0 15,-27 26-15,26-26 0,1 0 16,-27 0-16,26 0 0,-25 0 16,-1 0-16</inkml:trace>
  <inkml:trace contextRef="#ctx0" brushRef="#br0" timeOffset="1004">1991 209 0,'-27'0'15,"1"0"-15,0 27 16,26-1-16,-26 0 16,26 0-16,-26 0 0,26 1 15,0 25-15,0 0 0,26 1 16,-26-27-16,0 26 15,26 1-15,-26-27 0,0 0 16,0 0-16</inkml:trace>
  <inkml:trace contextRef="#ctx0" brushRef="#br0" timeOffset="1335">1860 628 0,'0'-26'0,"0"0"16,26 0-16,0 0 15,0 0 1,0 26-16,27-27 16,-27 27-16,26-26 0,1 26 15,-1-26-15,0 0 16,1 0-16,-1 26 0,-26-27 16,27 1-16,-53 0 0,26 26 15,-26-26-15,0 0 16,-26 26-16,26-27 0,-27 27 15,27-26-15,-26 26 16,0 0-16,26 26 16,-26 1-16,26-1 0,0 26 15,0 1-15,0-27 16,0 26-16,0 1 0,0-1 16,26-26-16,-26 0 0,0 0 15,26 1-15</inkml:trace>
  <inkml:trace contextRef="#ctx0" brushRef="#br0" timeOffset="1713">2776 209 0,'-26'27'15,"0"-27"-15,0 26 16,-1 0-16,1 0 15,26 27-15,-26-27 0,26 26 16,-26-26-16,26 1 0,-26-1 16,26 0-16,0 0 15,0 0-15,26-52 32,-26 0-32,0 0 15,0 0-15,26-27 0,-26 27 16,26-26-16,-26-1 15,26 27-15,1-26 0,-1 25 16,0 1-16,0 0 0,0 26 16,0 0-16,1 26 15,-1 0-15,0 27 0,0-27 16,-26 26-16,26 1 16,1-27-16,-27 26 0,0-25 15,26-1-15,-26 0 0</inkml:trace>
  <inkml:trace contextRef="#ctx0" brushRef="#br0" timeOffset="1868">2776 550 0,'-26'0'0,"0"-26"16,26 0-16,26-1 16,0 27-1,0 0-15,0-26 16,1 26-16,-1-26 0,26 0 15,1 0-15,-27 26 0</inkml:trace>
  <inkml:trace contextRef="#ctx0" brushRef="#br0" timeOffset="2350">3116 262 0,'0'-26'0,"0"-1"16,0 1-1,0 52 1,0 1-1,0-1-15,0 0 16,0 0-16,0 27 0,0-27 16,0 26-16,0 1 15,-26-27-15,26 0 0,0 0 16,0 0-16,-26-26 0,26-26 16,0 0-1,0-26-15,26 25 16,-26-25-16,26 0 0,-26-1 15,0 27-15,27 0 16,-27 0-16,0-1 0,26 27 16,-26 27-16,26-27 15,-26 26-15,26 26 0,-26-26 16,26 1-16,-26 25 0,27-26 16,-27 0-16,26 1 15,-26-1-15,26-26 16,-26-26-1,26-1-15,-26 1 16,0-26-16,0-1 0,0 1 16,0 0-16,0-1 15,26 27-15,-26 0 0,0 0 16,0 0-16,0 52 16,0 0-1,0 0-15,0 0 16,27 0-16</inkml:trace>
  <inkml:trace contextRef="#ctx0" brushRef="#br0" timeOffset="2720">3666 157 0,'0'-26'0,"27"26"0,-27 26 31,0 0-16,0 0-15,-27 1 0,27-1 16,0 0-16,-26 26 16,26-25-16,0-1 0,-26 0 15,26 0-15,0 0 0,0-52 32,0 0-17,0 0-15,26-27 16,-26 1-16,26 0 0,-26-1 15,27 1-15,-1 0 0,-26 25 16,26 1-16,0 0 16,0 26-16,0 0 15,1 26-15,-27 27 16,26-27-16,0 26 0,-26 0 16,26 1-16,0-1 0,-26 1 15,0-27-15,0 0 16,0 26-16</inkml:trace>
  <inkml:trace contextRef="#ctx0" brushRef="#br0" timeOffset="2855">3745 419 0,'0'-26'15,"0"0"-15,0-1 16,0 1-16,26 26 0,-26-26 16,26 26-16,0 0 15,1-26-15,25 26 0,-26 0 16,0 0-16,1 0 15</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4:50.931"/>
    </inkml:context>
    <inkml:brush xml:id="br0">
      <inkml:brushProperty name="width" value="0.05" units="cm"/>
      <inkml:brushProperty name="height" value="0.05" units="cm"/>
      <inkml:brushProperty name="color" value="#ED1C24"/>
      <inkml:brushProperty name="fitToCurve" value="1"/>
    </inkml:brush>
  </inkml:definitions>
  <inkml:trace contextRef="#ctx0" brushRef="#br0">0 2179 0,'26'26'78,"27"-26"-78,-1 0 16,0 0-16,27 0 15,26 0-15,26-26 0,0 26 16,26-26-16,26 26 0,0-27 16,27 27-16,25-26 15,1 0-15,26 26 0,0-26 16,26 0-16,0 26 0,0-27 15,0 27-15,26-26 16,-26 26-16,0-26 0,-26 26 16,0-26-16,0 26 15,-26-26-15,-27 26 0,-26 0 16,1-26-16,-27 26 16,-53-27-16,1 27 0,-26-26 15,-27 26-15,1 0 0,-27-26 16,0 26-16,0 0 15,-26-26 1,-26 26 0,0 0-16,0 0 15,26 26-15,-27-26 16,1 0 0</inkml:trace>
  <inkml:trace contextRef="#ctx0" brushRef="#br0" timeOffset="624">5316 162 0,'0'-26'0,"0"52"62,26 1-46,-26 25-16,0-26 0,26 27 16,-26-1-16,0 26 15,26 1-15,1 0 0,-27 25 16,26-25-16,0 26 0,-26-1 16,26-25-16,-26 26 15,26-27-15,0 1 0,-26 26 16,27-27-16,-1-26 15,0 27-15,-26-27 0,26 27 16,0-27-16,-26 1 0,27-27 16,-27 26-16,0-26 15,0-52 17,-27 0-32</inkml:trace>
  <inkml:trace contextRef="#ctx0" brushRef="#br0" timeOffset="1163">5237 110 0,'0'-26'0,"-26"26"0,0 0 47,26 26-47,-26-26 0,26 26 15,-26 0-15,-1 1 16,1-1-16,0 26 0,0-26 16,0 1-16,26-1 0,-27-26 15,27 26-15,0-52 31,27 0-15,-27-1-16,26 1 16,0-26-16,0 26 0,0-27 15,1 27-15,-1-26 16,0 26-16,0-1 0,0 27 16,0 0-16,1 0 15,25 27-15,-26-1 0,27 26 16,-1 0-16,-26 27 15</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5:11.378"/>
    </inkml:context>
    <inkml:brush xml:id="br0">
      <inkml:brushProperty name="width" value="0.05" units="cm"/>
      <inkml:brushProperty name="height" value="0.05" units="cm"/>
      <inkml:brushProperty name="color" value="#ED1C24"/>
      <inkml:brushProperty name="fitToCurve" value="1"/>
    </inkml:brush>
  </inkml:definitions>
  <inkml:trace contextRef="#ctx0" brushRef="#br0">288 1205 0,'0'-26'16,"0"0"-16,0-1 15,0 1-15,0 0 0,0 0 16,0 0-1,0 52 1,0 0-16,0 0 16,0 27-1,0-27-15,0 0 0,-26 26 16,26-25-16,0-1 0,-26 0 16,26 0-1,-26-52 1,26 0-1,0-27-15,26 1 0,-26 0 16,26-27-16,-26 1 0,26-1 16,1 0-16,-1 1 15,0-1-15,0 27 0,27 26 16,-27 0-16,0 26 16,26 26-16,-25 0 0,25 26 15,-26 1-15,0 25 0,27 1 16,-27-27-16,0 27 15,0-1-15,0-25 0,-26-1 16,0 0-16,0-25 16</inkml:trace>
  <inkml:trace contextRef="#ctx0" brushRef="#br0" timeOffset="155">393 1022 0,'0'-26'0,"26"26"31,1 0-15,25-27-16,-26 27 0,27-26 15,25 0-15,-26 0 16</inkml:trace>
  <inkml:trace contextRef="#ctx0" brushRef="#br0" timeOffset="571">1074 707 0,'0'-26'15,"0"52"17,0 1-17,0-1-15,0 0 16,0 26-16,26-25 0,-26 25 16,26 0-16,-26 1 15,27-1-15,-27-26 0,0 27 16,0-27-16,26 0 0,-26 0 15,0-52 1,-26 26-16,26-26 16,-27-27-16,27 27 15,-26-26-15,26-27 0,0 1 16,0 25-16,0-25 0,0 25 16,26 1-16,-26 0 15,27 26-15,-1-1 0,0 27 16,0 0-16,0 27 0,27-1 15,-27 0-15,0 0 16,-26 26-16,26-25 0,-26 25 16,0-26-16,-26 27 15,0-27-15,0 0 0,0-26 16,-1 26-16,1-26 0,0 0 16,-26-26-16,25 0 15</inkml:trace>
  <inkml:trace contextRef="#ctx0" brushRef="#br0" timeOffset="770">1598 603 0,'26'0'16,"-26"-26"-16,0-1 15,26 27-15,0 0 16,1 27-1,-1-1-15,0 0 16,0 26-16,0 1 16,0-1-16,1 0 0,-27 27 15</inkml:trace>
  <inkml:trace contextRef="#ctx0" brushRef="#br0" timeOffset="1439">2462 288 0,'0'-26'0,"0"0"16,0 0-16,0 0 15,-26 26-15,52 0 16,-26 26 0,26 0-16,0 0 15,-26 27-15,26-1 0,-26 0 16,27 1-16,-1-1 16,-26 27-16,0-27 0,0 0 15</inkml:trace>
  <inkml:trace contextRef="#ctx0" brushRef="#br0" timeOffset="1810">2514 577 0,'26'-27'46,"1"27"-46,-1 0 0,0-26 16,26 26-16,1 0 16,-1-26-16,-26 26 0,27-26 15,-27 26-15,0-26 0,0 26 16,-26-27-16,26 1 16,-26 0-16,0 0 0,-26 0 15,0-1-15,26 1 16,-26 0-16,0 0 15,-1 52 1,27 0-16,0 0 16,27 1-16,-27 25 0,26 0 15,-26 1-15,26 25 16,-26-25-16,26-1 0,0 0 16,-26-25-16,27-1 0</inkml:trace>
  <inkml:trace contextRef="#ctx0" brushRef="#br0" timeOffset="2142">3221 341 0,'0'-26'16,"0"-1"-16,0 54 15,0-1-15,0 0 16,0 0-16,0 0 0,0 27 15,0-27-15,26 26 16,-26-25-16,27 25 0,-27-26 16,26 0-16,0-26 15,-26 26-15,26-26 0,0 0 16,1 0-16,-27-26 16,26-26-16,-26 26 15,26-27-15,-26 1 0,0 0 16,0 25-16,0-25 15,0 0-15,0 25 0,0 1 16,-26 26 0,0 26-1</inkml:trace>
  <inkml:trace contextRef="#ctx0" brushRef="#br0" timeOffset="2705">3693 315 0,'-27'0'31,"27"26"-15,0 0-16,27 0 16,-27 0-16,26 1 0,-26 25 15,26-26-15,0 27 0,-26-27 16,26 0-16,-26 0 15,27-26-15,-27-26 32,-27-26-32,27 25 15,0-25-15,-26 0 0,26-27 16,0 27-16,0-27 16,0 27-16,26-1 0,-26 1 15,27 26-15,-1 0 16,-26-1-16,26 27 0,0 27 15,0-1-15,0 0 16,1 0-16,25 27 0,-26-27 16,-26 26-16,26 0 0,-26 1 15,0-27-15,0 26 16,0-25-16,-26-1 0,0 0 16,0-26-16,26 26 0,-26-26 15,-1 0-15,27-26 16,-26 26-16,26-26 0,0 0 15,26-1-15,1 1 16,-1 26-16,26-26 0,1 26 16,-1 0-16,0 0 0,1 0 15,-27 26-15,0 27 16,0-27-16,-26 26 0,-26 1 16,-52-1-16,-1 0 15,-26 27-15,-26-27 0,-26 1 16</inkml:trace>
  <inkml:trace contextRef="#ctx0" brushRef="#br0" timeOffset="3850">838 2174 0,'0'-26'0,"0"-1"16,27 27-1,-27 53 1,0-1 0,-27 1-16,27 25 0,-26 1 15,0 25-15,0 1 0,0 0 16,-1 26-16,1-26 15,0 26-15,0-27 0,0 1 16,0 0-16,26-27 16,-27 27-16,27-26 0,0-1 15,0-25-15,27 25 0,-27-26 16,26-25-16,0 25 16,26-52-16,-26 26 0,27-26 15,-1 0-15,27 0 16,-1 0-16,27-26 0,0 0 15,52 0-15,0-1 0,53 1 16,25-26-16,27 26 16,26-27-16,26 27 0,27-26 15,-1 26-15,27-1 16,-27 1-16,1 0 0,-1 0 16,-26 26-16,-52 0 0,0 0 15,-26 0-15,-53 0 16,-26 26-16,-26-26 0,0 0 15,-53 0-15,-25 0 16,-1 0-16,-26 0 0,1 0 16,-54 0-1,1-26-15,0 26 16,-26-26-16,25 26 0,-25-26 16,26-1-16,-27 1 15,1 0-15,26-26 0,-26-1 16,25 1-16,1-27 0,-26-25 15,52-1-15,-26-26 16,26 0-16,-27 0 0,27-26 16,0 26-16,27 0 0,-1 0 15,0 0-15,-26 26 16,26 27-16,0-1 0,1 1 16,-1 25-16,0 1 15,-26 0-15,26 25 0,-26 1 16,26 0-16,-26 0 31,-26 26-31,0 0 0,0 0 0,0 0 16,-53 26-16,0-26 15,-25 26-15,-27-26 0,-26 26 16,-27-26-16,-51 27 16,-27-1-16,-52 0 0,-27 26 15,-25-25-15,-27 25 0,0-26 16,0 27-16,0-1 15,27-26-15,25 26 0,27 1 16,26-27-16,53 0 16,25 0-16,27 1 0,-1-1 15,53 0-15,27-26 0,25 26 16,27-26-16,-1 0 16,53 26-16,27-26 15,-1 0 1,26 0-16,1 0 0,-1 0 15,0-26-15</inkml:trace>
  <inkml:trace contextRef="#ctx0" brushRef="#br0" timeOffset="4882">1624 2383 0,'0'-26'0,"26"26"16,0-26-16,1 0 16,-1 0-1,-26-1-15,0 1 0,0 0 16,-26 26-1,26-26-15,-53 26 0,27 0 16,-26 26-16,-1 0 16,1 0-16,-1 1 0,27-1 15,-26 0-15,26 0 0,26 0 16,-26 1-16,26-1 16,0 0-16,26 0 0,0-26 15,0 26-15,0-26 16,27 0-16,-27 0 0,26 0 15,-26 0-15,1-26 16,-1 26-16,-52 26 16,-1-26-16,1 26 15,-26 1-15,26-1 16,-1 26-16,-25-26 16,52 1-16,-26 25 0,26-26 0,0 0 15,26 0-15,-26 1 16,26-27-16,27 26 15,-1-26-15,-26 0 0,53-26 16,-27 26-16,1-27 0,-1 1 16,0 0-16</inkml:trace>
  <inkml:trace contextRef="#ctx0" brushRef="#br0" timeOffset="5098">1886 2462 0,'0'-26'0,"0"0"31,26 26-31,0 0 16,0 26-1,1-26-15,-27 26 16,26 0-16,0 0 0,0 0 16,-26 1-16,26-1 15,0 0-15</inkml:trace>
  <inkml:trace contextRef="#ctx0" brushRef="#br0" timeOffset="5243">2095 2462 0,'-26'-26'15,"26"0"-15,0-1 0,-26 27 16,0 0 0,26 27-16,-26-1 0,26 0 15,-27 26-15,1 1 0,0-27 16,0 26-16,26 1 15,-26-27-15,26 0 0,0 0 16,0 0-16</inkml:trace>
  <inkml:trace contextRef="#ctx0" brushRef="#br0" timeOffset="5689">2279 2279 0,'0'26'15,"-27"0"1,27 0 0,0 0-16,0 1 0,0-1 15,0 26-15,0-26 0,0 27 16,0-1-16,27 0 16,-27-25-16,26 25 0,-26 0 15,0-26-15,0 1 16,26-27-16,-26 26 0,0-52 15,0-1 1,0 1-16,0-26 16,0 0-16,0-1 0,0-25 15,0 25-15,26 1 16,-26 0-16,26-1 0,-26 27 16,27 0-16,-1 0 0,0 26 15,0 26 1,-26 0-16,26 0 0,-26 0 15,0 27-15,26-27 16,-26 0-16,-26 0 0,26 0 16,-26 1-16,0-1 0,0-26 15,0 0 1,-1 0-16,1-26 0,26-1 16,0 1-16,0-26 15</inkml:trace>
  <inkml:trace contextRef="#ctx0" brushRef="#br0" timeOffset="5891">2698 2121 0,'0'-26'15,"0"0"17,26 52-17,-26 0-15,0 1 16,26-1-16,-26 26 15,0-26-15,26 27 0,-26-1 16,0 1-16,0-1 0,26-26 16,-26 0-16,0 0 15</inkml:trace>
  <inkml:trace contextRef="#ctx0" brushRef="#br0" timeOffset="6256">3038 2279 0,'0'26'31,"0"0"-15,0 0 0,0 0-1,26 1-15,-26-1 16,0 0-16,26 0 0,1 0 15,-1-26 1,0-26 0,0 26-16,-26-26 0,26-26 15,-26 25-15,0 1 16,0-26-16,0 26 0,-26-1 16,0 1-16,0 26 0,0 0 15,-1 0-15,1 0 16,0 0-16,0 26 0,0-26 15,26 27-15,0-1 16,0 0-16,26-26 16,0 0-16</inkml:trace>
  <inkml:trace contextRef="#ctx0" brushRef="#br0" timeOffset="6551">3300 2200 0,'26'-26'0,"0"26"31,0 26-15,1-26-16,-27 26 15,26 0-15,0 1 16,0-1-16,-26 0 0,0 0 16,26 27-16,-26-27 15,0 0-15,-26-26 16,0 0-16,0-26 15,26 0 1,-26-1-16,26 1 0,0-26 16,0 26-16,26-27 15,0 27-15,0 0 0,0 0 16,1-1-16,-1 27 0,0 0 16</inkml:trace>
  <inkml:trace contextRef="#ctx0" brushRef="#br0" timeOffset="6916">3719 2174 0,'0'26'15,"0"0"17,26-26-17,0 0-15,0 0 16,-26 26-16,27-26 15,-1 0-15,0 0 16,0 0-16,0-26 16,-26 0-1,26 0-15,-26 0 0,0-1 16,-26 1-16,26 0 16,-26 0-16,0 26 0,0-26 15,0 26-15,-27 0 0,27 26 16,0 0-16,0 0 15,26 0-15,0 27 0,0-27 16,0 0-16,26 27 16,0-27-16,0 0 0,27 0 15,-1-26-15,0 0 16,1 0-16,-1-26 0</inkml:trace>
  <inkml:trace contextRef="#ctx0" brushRef="#br0" timeOffset="8302">1284 3117 0,'26'0'62,"0"0"-62,0 0 0,26-27 16,1 27-16,-1 0 15,27-26-15,-1 26 0,1-26 16,-1 26-16,-25-26 0,-1 26 16,-26 0-16,1 0 15,-54 0 1,-25 0-16,0 26 0,-1-26 16</inkml:trace>
  <inkml:trace contextRef="#ctx0" brushRef="#br0" timeOffset="8470">1650 3064 0,'-26'0'0,"-26"26"16,25-26-1,54 27 1,-1-27 0,-26 26-1,0 0-15,26 0 0,-26 0 16,26 0-16,-26 27 16,0-27-16,0 26 0,0-25 15,0-1-15,26 26 0,-26-26 16,0 1-1</inkml:trace>
  <inkml:trace contextRef="#ctx0" brushRef="#br0" timeOffset="8872">2069 3326 0,'0'26'63,"26"-26"-32,0 0-15,1 0-1,-27-26 1,26 26-16,-26-26 0,0 0 15,-26 26-15,-1 0 16,27-27-16,-26 27 16,0 0-16,-26 0 0,26 0 15,-1 27-15,1-27 16,0 26-16,26 0 16,-26 0-16,26 0 0,0 1 15,26-27-15,-26 26 16,26 0-16,0 0 0,1-26 15,25 26-15,-26-26 16,26 0-16,-25 0 0</inkml:trace>
  <inkml:trace contextRef="#ctx0" brushRef="#br0" timeOffset="9224">2619 3195 0,'26'0'0,"-26"-26"15,0 0-15,-26 0 16,0-1-16,0 27 16,-1 0-1,1 0-15,0 0 0,-26 0 16,26 27-16,-1-1 0,1-26 16,0 26-16,0 0 15,26 0-15,-26 0 0,52 1 16,0-1-16,0-26 15,0 26-15,27-26 16,-1 26-16,0-26 0,-25 0 16,25 0-16,0 26 15,-25-26-15,-1 0 0,-26 27 16,0-1-16,-26-26 16,-1 26-16,-25-26 15,26 26-15,-27-26 0,1 0 16,26 0-16,-26 0 15,25-26-15</inkml:trace>
  <inkml:trace contextRef="#ctx0" brushRef="#br0" timeOffset="9494">2776 3012 0,'26'0'0,"0"-26"15,1-1 1,-27 1-16,0 52 47,26 1-47,0-1 15,-26 0-15,26 0 0,0 0 16,-26 27-16,27-1 16,-27-26-16,0 27 0,26-27 15,-26 0-15,0 0 16,0 0-16,26-26 0,0 0 15,0-26 1</inkml:trace>
  <inkml:trace contextRef="#ctx0" brushRef="#br0" timeOffset="9659">2907 3143 0,'-26'0'0,"0"0"16,52 0 15,0 0-31,0 0 0,27 0 16,-27-26-16,26 26 0,1-27 15,-27 27-15,0-26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11:43:50.597"/>
    </inkml:context>
    <inkml:brush xml:id="br0">
      <inkml:brushProperty name="width" value="0.05" units="cm"/>
      <inkml:brushProperty name="height" value="0.05" units="cm"/>
      <inkml:brushProperty name="color" value="#ED1C24"/>
      <inkml:brushProperty name="fitToCurve" value="1"/>
    </inkml:brush>
  </inkml:definitions>
  <inkml:trace contextRef="#ctx0" brushRef="#br0">4163 1938 0,'0'26'47,"-26"0"-31,26 0-16,0 0 15,-26 0-15,0 1 0,26 25 16,-26-26-16,26 0 15</inkml:trace>
  <inkml:trace contextRef="#ctx0" brushRef="#br0" timeOffset="149">3954 2749 0,'0'26'16,"0"1"-16,0-1 15,0 0-15,0 0 0,0 0 16,0 1-16</inkml:trace>
  <inkml:trace contextRef="#ctx0" brushRef="#br0" timeOffset="97676">1047 5473 0,'26'0'47,"1"0"-31,-1 0 0,26 0-16,0-27 0,27 27 15,26 0-15,26-26 0,0 0 16,52 26-16,0-26 15,1 0-15,25-1 0,0 27 16,-25-26-16,-1 0 0,0 26 16,-25-26-16,-54 26 15,1 0-15,0-26 0,-53 26 16,0-26-16,-25 26 16,-1 0-16,0 0 0,-26-27 15,-26 27 32,0 0-16,-1-26-15,1 0 0,0 0-16,26-27 15,-26 27-15,0-52 16,0 25-16,-1-25 0,1-27 15,0 0-15,0 1 0,0-27 16,-1 0-16,1 0 16,0 0-16,26-26 0,0 26 15,-26 0-15,26 0 16,0 26-16,-26 0 0,26 27 16,0-1-16,0 1 15,0 25-15,0 1 0,0 26 16,0 0-16,-26-1 15,26 1-15,-27 26 16,1 0 0,26 26 15,-26-26-31,0 0 62,0 0-46,-1 0-16,-25 0 0,-27 27 16,-25-27-16,-1 26 15,-26-26-15,-26 26 0,0-26 16,-26 26-16,-27-26 0,27 26 16,-27 1-16,1-27 15,-1 26-15,27-26 0,0 26 16,52-26-16,0 0 15,52 0-15,1 0 0,25 0 16,27 0-16,0 0 0,26-26 16,26 26-1,0-26-15,1 26 0,-1-27 16,26 27-16,-26-26 16,0 26-16,1-26 0,-1 26 15,0-26-15,0 0 16,-26-1-1,0 1-15,-26 0 0,26 0 16,-26 0-16,26 0 16,0-1-16,0-25 0,0 26 15,-26-27-15,26 1 0,0-26 16,0 25-16,0-25 16,0-1-16,-27 0 0,27-25 15,-26 25-15,26-26 0,0 1 16,-26-1-16,26 0 15,-26 0-15,26 27 0,-26-1 16,26 1-16,-26-1 16,26 27-16,-27-1 0,27 1 15,-26 26-15,26-26 16,-26 25-16,26-25 0,0 26 16,0 0-16,0-1 0,-26 27 15,26-26-15,0 0 16,0 0-1,0 0 17</inkml:trace>
  <inkml:trace contextRef="#ctx0" brushRef="#br0" timeOffset="98287">0 550 0,'0'-26'0,"0"-1"16,0 1-1,0 0-15,0 0 32,26 26 30,0 0-46,-26-26 31,26 26-47,-26-27 0,26 1 15,-26 0-15,0 0 16,27 0-16,-27-1 16,26-25-16,-26 26 0,0 0 15,26 0-15,-26-1 0,0 1 16,0 0-16,26 26 15,-26-26-15,26 52 32,-26 0-17,27 0-15,-27 1 0,26-1 16,-26 0-16,26 26 16,0 1-16,0-27 0,1 26 15,-1 1-15,0-27 16,0 0-16,0 26 0,0-25 15,-26-1-15,27-26 16,-1 26-16,-26 0 0,26-26 16,-26 26-16</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8T05:53:34.502"/>
    </inkml:context>
    <inkml:brush xml:id="br0">
      <inkml:brushProperty name="width" value="0.05292" units="cm"/>
      <inkml:brushProperty name="height" value="0.05292" units="cm"/>
      <inkml:brushProperty name="color" value="#FF0000"/>
    </inkml:brush>
  </inkml:definitions>
  <inkml:trace contextRef="#ctx0" brushRef="#br0">29738 14287 0,'-18'0'47,"18"-17"-47,-17 17 15,-1 0 1,-17-18-1,-18 18 1,35 0-16,-35 0 16,-70 18-1,-18-1 1,70 19 0,-52 52-1,17 18 1,35 35 15,1 0-15,52-35-1,18 35 1,35 0 0,36-35-1,-1-53 1,72 17-1,69-34 1,54-19 0,-89-34-1,89-19 1,-71-17 0,-71-35-1,-52-35 16,-36 17-15,-53-159 0,-35 124-1,-35-35 1,-53 70 0,35 53-1,-70 18 1,35 17-1,17 36 1,54-1 0,-18 19-1,35-1 1</inkml:trace>
  <inkml:trace contextRef="#ctx0" brushRef="#br0" timeOffset="870.02">29209 14834 0,'0'0'16,"0"-17"-16,17-1 15,1 18 1,-18 18 15,0-1-31,0 36 16,-18 18-1,36-18 1,17 0 0,36-18-1,-18-35 16,-18 0-15,-17-18-16,17-35 16,-17 0-1,-18-17 1,-18 17 0,0 88 15,36 18-16,17 0 1,-17-35 0,-1-1-16,54-17 15,-36-17 1,1-36 0,-36-18-1,-18 18 16,-17 0-15,-1 18 0,1 35-1,17 0-15</inkml:trace>
  <inkml:trace contextRef="#ctx0" brushRef="#br0" timeOffset="1218.58">29914 14605 0,'0'0'0,"0"-18"0,0 1 0,-17-19 16,-1 36-1,-17 18 1,-1 53 15,19 17-15,34 35-1,1-35 1,0-52-16,-1 34 16,1 36-1,-18-35 1,-18-54-1,-17 1 1,17-36-16</inkml:trace>
  <inkml:trace contextRef="#ctx0" brushRef="#br0" timeOffset="1369.34">29720 14887 0,'0'0'0,"18"0"0,17 0 31,-17 0-31,35 0 16,17 0-1,-17 0 1</inkml:trace>
  <inkml:trace contextRef="#ctx0" brushRef="#br0" timeOffset="4674.02">26686 12823 0,'18'0'62,"0"0"-30,17 0-17,-17 0 1,17 0-1,0 0 1,-17 0-16,52 0 16,36 0-1,18-17 1,-54 17 0,71 0 15,-17 0-16,35 0 1,-54 0 0,54 17-1,0-17 1,-18 18 0,-35-18-1,35 18 1,18-18-1,-89 0 1,54 0 0,-54 0-1,54 0 1,-18 0 0,-18 0 15,-53 0-31,18 17 31,-18-17-15,36 0-1,-36 18 1,-17-18-16,-1 0 16,19 0-1,-36 18 63,17-18-31,-17 17-31,0 1-16,0 0 15,0-1 1,0 54 0,0-1-1,0-17 1,0-35-16,0 52 16,18 1-1,-18-36 1,0-17-16,0 70 15,0-17 1,17-18 0,-17 35 15,0-53-31,0 0 16,0 36 15,0-18-16,0-18 1,0 0 0,0 1-1,0-19 1,18 36 0,-18-35-1,0 35 1,0-18-1,0 18 1,0-35 0,0-1-1,0 1 1,0-1 15,0 1 32,0 0-48,0-36 32,-18 0-31</inkml:trace>
  <inkml:trace contextRef="#ctx0" brushRef="#br0" timeOffset="5001.1">29350 14058 0,'0'0'0,"-18"0"15,1 0 1,34 18 15,1-18-15,17 17-1,-17 1-15,-1-18 16,19 18 0,-19-1-1,1-17 1</inkml:trace>
  <inkml:trace contextRef="#ctx0" brushRef="#br0" timeOffset="5353.92">29667 14058 0,'18'0'16,"0"0"15,-36 0-16,0 18 1,-17-1 0,0 1-1,-18 17 1,18 1 0,-1-19-1,19 1 16,-1 0-15,18-36 0</inkml:trace>
  <inkml:trace contextRef="#ctx0" brushRef="#br0" timeOffset="10404.44">30796 14076 0,'18'0'16,"-18"-18"-1,0 36 16,0 17-15,0 18 0,17 0-1,1 0 1,-18-36 0,18-17-16</inkml:trace>
  <inkml:trace contextRef="#ctx0" brushRef="#br0" timeOffset="10821.61">30814 13917 0,'0'0'0,"-18"0"0,1 0 0,-1 18 15,-53 17 1,36 18 0,-35 35-1,34 0 1,36-17 0,18-36-16,35 36 15,35 35 1,71-89-1,-18-34 1,-71-19 0,1-87-1,-53-18 17,-71 0-17,-53 52 1,35 54-1,1 35-15</inkml:trace>
  <inkml:trace contextRef="#ctx0" brushRef="#br0" timeOffset="12088.34">30161 9525 0,'18'0'0,"-18"-18"16,0 1 15,0-1-15,0 0 0,17 18-1,1-17 1,17-1-1,36 1 1,-36 17 0,-17 17-16,17 1 15,-35 35 1,-53 35 0,0-18-1,-35 1 1,18-18-1,52-18 1,36-35 15,52-17-15,54-1 0,-1 0-1,-17 18 1,-71 0-1,-17 0 1,-36 0-16</inkml:trace>
  <inkml:trace contextRef="#ctx0" brushRef="#br0" timeOffset="12604.8">30443 9331 0,'0'0'0,"0"-18"0,-17-17 0,-36 0 32,-18 17-17,1 36 1,-36 17-1,18 36 1,17 34 0,54-34-1,-1-18-15,0 35 16,36 53 0,52-35-1,72-18 1,-37-52-1,72-36 1,-1-53 0,-35-36 15,-105-16-15,-19-72-1,-87 18 1,34 124-16,-52-35 15,-35 34 1,-1 54 0,89-18-1,0 18-15</inkml:trace>
  <inkml:trace contextRef="#ctx0" brushRef="#br0" timeOffset="15039.6">25928 14605 0,'0'0'0,"0"-18"16,0 1-1,18-1 1,-1-17 0,19 17-1,-1 1 1,18 17-1,-36 0 1,1 35 0,-18-18 15,0 1-31,-18 35 16,1-35-1,-1 17 1,1-35-1,17 18 1,0-36 15,35 18-15,-18-18 0,1 18-16,0 0 15,17 36 1,-35-1-1,0 0 1,-18-35 0,-17 35-1,-18-17 1,0-18 0,18-18-1,17 1-15</inkml:trace>
  <inkml:trace contextRef="#ctx0" brushRef="#br0" timeOffset="15606.16">26052 14305 0,'0'0'0,"0"-18"0,-18 18 15,-35 18 1,-18 17 0,18 54-1,18-36 1,0 52-1,35 1 1,18-35 0,-1 17-1,54-18 1,17-34 0,18-36-1,-36 0 1,19-53-1,-19-18 1,-70-17 15,0 18-15,-18 17-16,-17-36 16,-35-16-1,-19 34 1,19 36-1,35 17 1,17 18-16,-17 18 16,17-1-1</inkml:trace>
  <inkml:trace contextRef="#ctx0" brushRef="#br0" timeOffset="22860.79">23388 14517 0,'0'0'0,"0"-18"16,0 36 47,0-1-48,18 1-15,-1 35 31,1-35-31,17-1 16,-17-17 0,35 0-1,-18-17 1,-17-1 0,-18 0-16,17-17 31,-17 0-31,0 0 31,0 17-15,-17 18-1,17 18-15,0-1 16,0 1-16,17 17 16,1 36-1,0-18 1,-1-18-1,19 0 1,-36-17 0</inkml:trace>
  <inkml:trace contextRef="#ctx0" brushRef="#br0" timeOffset="23478.12">23494 14235 0,'0'0'15,"-35"-18"1,-18 18 0,0 35-1,18-17 1,-18 52 0,17 19-1,36 34 16,36-35-15,17 18 0,35-35-1,0-1 1,-17-52 0,34-1-1,-16-34 1,-19-54-1,-35-35 1,-35 18 0,0 53-16,-35-71 15,-35-35 1,-19 53 0,36 70 15,18 1-31,0 17 15,-36 0 1,36 17 0,17 1-16</inkml:trace>
  <inkml:trace contextRef="#ctx0" brushRef="#br0" timeOffset="34257.86">23847 11818 0,'17'0'31,"1"0"-15,70-18 0,-53 18-16,18 0 15,89-17-15,122-1 32,-17 0-17,-71 1 1,-52-1-1,-89 18 1,-17 0-16,-36 0 63</inkml:trace>
  <inkml:trace contextRef="#ctx0" brushRef="#br0" timeOffset="34697.28">23935 11906 0,'18'0'15,"-1"0"-15,36 0 16,0 0-16,53 0 15,141-17 1,0-1 0,-89 0 15,-87 18-31,35-17 16,-36-1-1,-34 18 1,-54 0-1,0 0-15</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8T05:55:00.437"/>
    </inkml:context>
    <inkml:brush xml:id="br0">
      <inkml:brushProperty name="width" value="0.05292" units="cm"/>
      <inkml:brushProperty name="height" value="0.05292" units="cm"/>
      <inkml:brushProperty name="color" value="#FF0000"/>
    </inkml:brush>
  </inkml:definitions>
  <inkml:trace contextRef="#ctx0" brushRef="#br0">11288 6509 0,'0'0'0,"18"-18"16,0 18 0,-18-18-1,17 1-15,-17-1 31,18 18-15,-18 18 15,0-1-15,0 19 0,0-19-16,0 19 15,0 52 1,-18 0-1,18 18 17,-17-36-17,17-52-15,-18 53 16,18-1 0,0-35-1,0-17 1,0 0-1,18-18 1,17 0 0,18 0-1,0 0 1,88 0 0,53 0-1,70 0 1,-52 0-1,-106 0 1,141 0-16,141 0 31,18 0-15,-71 0 0,-177 0-1,1 0 1,-71 0-1,-70 0-15,0 0 16,-36 0 31,0 0-31,1 0-1,17-18 1,-18 18-1,18-18-15,-18 1 32,1-54-17,17-17 1,0 18 0,-18-72-1,18 37 1,-17 16-1,17 36 1,0-35 0,-18 35-1,18 0 1,0 36 0,0-1-1,0 1 1,-18 17-1,-17-18 17,0 18-17,-36 18 1,-35-1 0,-70 18-1,123-35-15,-106 18 16,1 0-1,-107-18 1,0 17 0,36 1-1,70 0 1,-35-18 0,18 17-1,53-17 1,52 0-1,-17 0 17,35 0-17,18 0 1,17 0 0,0 0 15,1 0-16,-1 0 1,-17 18 0,0-18-1,17 0 1,18 18 109,0-1-109,0 1-16,0-1 15,-18-17-15,18 36 16,-17-19-1</inkml:trace>
  <inkml:trace contextRef="#ctx0" brushRef="#br0" timeOffset="1298.02">11800 6932 0,'0'18'31,"18"-18"-31,-1 0 16,1-18 15,-1-17-15,1-18-1,0 18-15,-18-18 16,0-53-1,0 18 1,-18 70 0,18 89 15,18 17-15,17-18-1,-17-17 1,-18-35-1,17 0 1,19-36 0,-19-17-1,1-18 1,-18 17 0,0 1-1,17 35 1,1 53-1,-18 0 1,18-35-16,-1 17 16,1 0-1</inkml:trace>
  <inkml:trace contextRef="#ctx0" brushRef="#br0" timeOffset="1648.04">12382 6597 0,'0'0'0,"0"-35"31,-18 35-31,1 0 16,-36 35-1,0 0 1,53-17-1,0-1 1,53 19 0,17-1-1,-34-17 1,-19-1-16,1 1 16,-36 17-1,-52 1 16,-19-36-15,54-18-16</inkml:trace>
  <inkml:trace contextRef="#ctx0" brushRef="#br0" timeOffset="1865.77">12752 6579 0,'-35'18'32,"17"0"-32,18-1 15,0 36 1,36 35 0,-19 1-1,1-72 1</inkml:trace>
  <inkml:trace contextRef="#ctx0" brushRef="#br0" timeOffset="3834.51">18185 6667 0,'0'-17'0,"0"34"0,0-52 16,-18 18-1,18-1 1,0-17-1,0 52 32,0 1-47,18 35 16,-18 53 0,0 17-1,0-35 16,0-52-31,-18 52 16,18-35 0,-17 17-1,17-34 1,0-19-16,0 1 16,53-1-1,70-17 1,142-17-1,-18 17 1,387 0 0,-245 17-1,193 19 1,-194-1 0,-230-17-1,160-1-15,17 1 31,-88 0-15,-106-18 0,-88 0-1,-35 0 1,-36-18 0,0 0-1,-17 1 1,17-36-1,18 0 1,-17-53 0,17-35-1,-18 53 1,18-53 0,0 35 15,0 18-16,18 35 1,-18 35 0,0 0-1,0 1 1,-36-1 0,-34 18-1,35 0-15,-106 0 16,-159 0-1,-141-18 1,-88 1 0,176 17-1,-141 35 1,88-17 0,124-1 15,106 1-16,105-18 1,1 0 0,-19-18-1,19 1 1,52 17 0,1 0-1,34 0 16,-34 0-15,-1 0 0,-17 0-1,35 17 1</inkml:trace>
  <inkml:trace contextRef="#ctx0" brushRef="#br0" timeOffset="4599.78">18626 6544 0,'-18'0'16,"1"0"-1,-1 0 1,-35 0 0,0 18-1,18-18-15,-18 0 16,-18 17-1,36 1 1,17-18 0,36 18-1,0-1 1,17 18 0,-35-17-1</inkml:trace>
  <inkml:trace contextRef="#ctx0" brushRef="#br0" timeOffset="5403.11">19384 7003 0,'0'17'63,"0"1"-48,18 0 1,0-18-1,-1 0-15,1 0 16,17-53 0,0-18-1,-35 18 1,0-53 0,0 36 15,-17 34-16,17 54 1,0 0 0,0 17-16,17 0 15,19 54 1,-19-37 0,19 1-1,-1-35 1,-17-36-1,-1-17 1,1 0 0,-18-18-1,0 35 1,0 54 15,0-19-15,0 36-1,17-18 1,1 1 0</inkml:trace>
  <inkml:trace contextRef="#ctx0" brushRef="#br0" timeOffset="5700.64">19931 6844 0,'0'0'0,"0"-18"0,0-17 15,-18 17 1,1 18 0,-1 18 15,18 17-31,35 1 31,1-1-15,17 0-1,-36-17 1,-17-1 0,-35 1-1,-18-18 1,18 0-16</inkml:trace>
  <inkml:trace contextRef="#ctx0" brushRef="#br0" timeOffset="6067.19">20178 6826 0,'0'0'0,"-18"0"16,18-17-1,36-1 1,-1 18 0,-17-18-16,17 18 15,0 36 1,-35-1 0,-35 35-1,-18-17 1,35-17-1,54-19 1,34-17 0,89 0-1,-124 0-15</inkml:trace>
  <inkml:trace contextRef="#ctx0" brushRef="#br0" timeOffset="10169.34">15627 6227 0,'0'0'0,"0"-18"15,0 0 16,0 36 1,0 0-17,-17-1 1,17 54 0,-18-1-1,18-34-15,-18 16 16,18 37-1,-17-19 1,17-17 0,0-35-1,-18-18 1,18 17-16,18-17 47,-1 0-32,54 0 1,17 0 0,106 0-1,88 0 1,-88 0 0,-105 0-16,87 0 15,36 0 1,-71 0-1,-53 0 1,-53 0 0,1 0-1,-54-17 63,18-1-46,-18 0-17,18-17 1,0 18-16,18-36 16,-18 35-16,18-53 15,-18-17 1,17 18-1,-17-1 1,18 18 0,-18 36 15,0-1-15,0 0-1,-18 1 1,-17 17-1,-53 0 1,-18 0 0,-88 0-1,-53 17 1,-18-17 0,124 18-1,-53-18 16,141 0-31,0-18 16,-17 1 0,35 17-1,-54 0 17,36 0-17,1 0 1,52 17-1,0 1 17,17 0-32</inkml:trace>
  <inkml:trace contextRef="#ctx0" brushRef="#br0" timeOffset="10852.8">16051 6544 0,'0'-18'31,"-18"1"-15,0-1-1,-17 0 1,-18 1 0,0 17 15,18 17-31,35 1 16,-18 17-1,18-17 1,18 17-1,17-17 1,-17 0 0,0-36-1,-1 18-15,1-35 16,0-18 0,-1-18-1,-17 18 1,18 18-16,-18 0 15,0 52 17,0 36-17,0-35 1,0 35 0,17 35-1,1-53 1</inkml:trace>
  <inkml:trace contextRef="#ctx0" brushRef="#br0" timeOffset="11285.43">16121 6491 0,'-17'0'16,"-1"-18"-16,36 18 47,-18 18-47,35-18 15,0 18 1,-17-18 15,17-18-15,-35 0-1,0 1 1,-18-18 0,-17 17-1,18 18 1,-19 0 0,19 35-1,17 18 1,17-18-1,-17-17-15,36 0 16,-1-18 0</inkml:trace>
  <inkml:trace contextRef="#ctx0" brushRef="#br0" timeOffset="11602.18">16403 6421 0,'0'-18'0,"0"36"0,-17-54 15,-18 19 1,-1 17 0,1 0-1,35 17 1,0 19 0,18-19-1,-1 1-15,1-1 16,17 19-1,-17-19 1,-36 1 0,1 0-1,-19-18 17,1 0-17,35-18-15</inkml:trace>
  <inkml:trace contextRef="#ctx0" brushRef="#br0" timeOffset="11852.27">16474 6279 0,'0'0'0,"0"-17"0,-18-1 16,18 36 15,0-1-31,0 1 15,18 35 1,0-35-16,-18 35 16,17 35-1,-17-35 17,18-18-17,0-35-15</inkml:trace>
  <inkml:trace contextRef="#ctx0" brushRef="#br0" timeOffset="12002.51">16474 6491 0,'-18'0'0,"36"0"0,-53-35 16,70 17 15,53 18-15,-35 0-1</inkml:trace>
  <inkml:trace contextRef="#ctx0" brushRef="#br0" timeOffset="13302.76">20672 6703 0,'0'0'0,"0"-18"0,0 0 16,0 1-1,18 17 1,-1 53 0,-17-18-1,-17 53 1,-1-17-1,0-36-15,1 18 16,-1 18 0,0-36-1</inkml:trace>
  <inkml:trace contextRef="#ctx0" brushRef="#br0" timeOffset="14053.84">20831 6879 0,'0'-17'0,"-18"17"31,18 17 0,18-17-31,-1 53 16,1-18 0,-18-17-16,18 17 15,-1-17 1,1 0-1,17-36 1,-17 0 0,17-17-1,0 0 17,-35 17-17,0 36 1,18-1-1,0 19 1,17-19 0,18 1-1,-18-18 1,18-35 0,-35-18-1,-18 0 1,-53 0-1,17 35 1,-17 18 15,36 0-31</inkml:trace>
  <inkml:trace contextRef="#ctx0" brushRef="#br0" timeOffset="14369.91">21413 6756 0,'0'0'0,"0"-53"16,0 35 0,0 0-16,-18 18 31,18 18-31,-18 17 15,1-17 1,17 53-16,0 52 31,35-17-15,-17-53 0,-1 17-1,-34-34 1,-1-36-16</inkml:trace>
  <inkml:trace contextRef="#ctx0" brushRef="#br0" timeOffset="14536.68">21272 6897 0,'0'0'0,"17"-35"15,1 35 1,35 0 15,-36 0-31,19 0 0,-19 0 16</inkml:trace>
  <inkml:trace contextRef="#ctx0" brushRef="#br0" timeOffset="17786.29">17215 6350 0,'17'18'47,"19"-18"-31,-19 0-16,1 0 15,88 0 1,0 0-1,-36 0 1,-17 0 0,-18 0-1,-35 17 142,0 1-142,0 0 1,0 34-1,0 19 1,0-18 0,18-35-16,-18 34 15,0 1 1,18 0 0,-18-17-1,0-19 1,0 1-1,17-18 79,1 0-78,-18-18-1,18 18-15,-1 0 16,19 0-16,16-17 16,54 17-1,0 0 1,-53 0 0,-35 0-16,17 0 15,-53 0 16,1 0 1</inkml:trace>
  <inkml:trace contextRef="#ctx0" brushRef="#br0" timeOffset="18137.57">18061 6703 0,'0'17'62,"18"-17"-46,0 18-1,-18 0-15,17-1 16,19 19 0,-36-19-1,0 19 1,-53-1-1,-18-18 1</inkml:trace>
  <inkml:trace contextRef="#ctx0" brushRef="#br0" timeOffset="23695.66">15592 6121 0,'0'17'16,"0"1"0,18 35-1,-18-35 1,0-1-16,0 18 31,0 1-15,0-54 15,0 0-15,0 1-1,0-18 1,0 17-1,0-17 1,0 52 0,0 1-1,0 35 1</inkml:trace>
  <inkml:trace contextRef="#ctx0" brushRef="#br0" timeOffset="30343.2">14534 6279 0,'0'18'31,"-18"-18"1,1 18-17,-1-18 1,0 0-1,1 17 1,-19 1 0,19 35-1,-1-18 1,18-17 0,18-1-16,-1 1 15,1-18 1,17 0-1,-17-35 1,0 0 0,-1 17-1,1-35-15,17-18 16,-35 1 15,18 35-15,-18 17-1,0 36 1,-18 35 0,18 17-1,0-35 1,0 1-16,0-1 16,18 18-1</inkml:trace>
  <inkml:trace contextRef="#ctx0" brushRef="#br0" timeOffset="30709.2">14745 6262 0,'0'-18'31,"-17"18"-15,-1 0 0,1 18-1,-1-1 1,-17 19 0,35-19-1,17-17-15,1 18 16,35 17-1,0-17 1,-53 17 0,0-17-1,-53 17 17,18-35-32</inkml:trace>
  <inkml:trace contextRef="#ctx0" brushRef="#br0" timeOffset="31411.53">14640 5944 0,'0'0'0,"-53"0"32,35 0-32,-17 0 15,0 0 1,-54 36 0,19 34-1,17 18 1,18 18-1,35-18 1,35 18 0,-17-71-1,34 36-15,37 0 32,-19-36-17,36 0 1,35-53-1,-35-34 1,-53-1 0,-18-88-1,-35-18 1,-53 0 0,0 53-1,18 53 1,-36 36-1,1 17 1,-1 0 0</inkml:trace>
  <inkml:trace contextRef="#ctx0" brushRef="#br0" timeOffset="32017.79">14939 6279 0,'18'0'31,"0"0"-15,-1 0-16,54 0 16,-36 0-16,89 0 15,-18 0 17,-54 0-17,1 0 1,-53-17 15</inkml:trace>
  <inkml:trace contextRef="#ctx0" brushRef="#br0" timeOffset="32293.87">15345 6191 0,'0'0'16,"-17"0"-1,34 0 17,1 0-17,17 18 1,0 17-1,-17 18 1,-36-18 0,-35-17-16</inkml:trace>
  <inkml:trace contextRef="#ctx0" brushRef="#br0" timeOffset="33026.6">13899 6368 0,'17'0'0,"1"0"32,17 0-1,-17 0-31,0 0 16,35 0-1,-18 0-15,53-18 16,-53 18-1,1 0 1,-54 0 0</inkml:trace>
  <inkml:trace contextRef="#ctx0" brushRef="#br0" timeOffset="33918.14">15504 6544 0,'-18'0'16,"1"0"15,-19 0-15,-17 0-1,-35 18 1,-18-18 0,18 0-1,53 0 1,0 0-1,35-18 1</inkml:trace>
  <inkml:trace contextRef="#ctx0" brushRef="#br0" timeOffset="34245.33">15116 6473 0,'-18'0'15,"18"-17"1,-17 17 15,17 17-15,-18-17-16,-17 36 15,-18-19 17,17 1-32,19 0 15,34-1 17,36 19-17,36-1 1,-54-18-1</inkml:trace>
  <inkml:trace contextRef="#ctx0" brushRef="#br0" timeOffset="34818.08">14269 6615 0,'-17'0'47,"-1"0"-47,0 0 16,1 0-1,-36 0 1,17 17-1,19-17-15,-1 0 16,1 0 15,34 0-15</inkml:trace>
  <inkml:trace contextRef="#ctx0" brushRef="#br0" timeOffset="35081.64">14093 6579 0,'0'-17'16,"-18"17"-16,18 17 62,0 36-46,0-35 0,18 17-1,-1 0 1,1-35 0</inkml:trace>
  <inkml:trace contextRef="#ctx0" brushRef="#br0" timeOffset="38810.91">13687 7108 0,'0'18'109,"18"-18"-93,-18 18-16,0-1 15,17 1 1,-17 17 0,0 1-1,0-1 1,18-18-16,-18 19 15,0-1 1,18 0 0,-18-17-1,0 0 1,0-1 0,0 1 15,17-18-31,1 0 31,17 18-15,1-18 15,-19-18-31,89 18 16,-35-18-1,87 18 1,19-17-1,-36-1 1,-71 18-16,71-18 16,71 1-1,0-1 17,-142 18-32,71-18 0,1 18 15,157-17 16,-175-1-31,17 18 32,-70-18-17,17 1 1,35 17 0,1 0-1,-1 0 1,-35 0-1,-52 0 1,-19 0 0,-17-18 77,0 1-46,0-1-31,0 0 0,0 1-16,0-1 15,0-17 1,0 17-1,0 0-15,0 1 16,0-1 0,18 18 109,-1 0-94,1 0-15,17 18-1,-17-18-15,17 17 16,54-17-1,-1 0 1,-53 0-16,53 0 16,53 0-1,-35 0 1,0 0 0,-71 0-1,36 0 1,-18-17-1,-18 17 1,-17 0 15,-1 0-31,1 0 16</inkml:trace>
  <inkml:trace contextRef="#ctx0" brushRef="#br0" timeOffset="39379.75">17638 6967 0,'-18'0'31,"1"0"-16,34 0 17,-17 18-32,36-18 15,-19 18-15,36-1 16,0 1 0,0-18-1,-35 18 1,-1-18-1,-17 17 32,-17-17-31,-1 18 0,1-1-1,-1 1 1,0-18-16,1 18 15,-1-1 1,-17 1 0,35 0-1,-18-18 1,0 0 31,1 0-47,-1 0 15</inkml:trace>
  <inkml:trace contextRef="#ctx0" brushRef="#br0" timeOffset="160711.29">27868 14164 0,'0'-18'16,"0"-17"0,-35 35-16,17-35 15,1 17 1,34 18 0,1 18-1,35 52 1,0 19-1,0 16 1,-18-34 0,0 17 15,-17-35-15</inkml:trace>
  <inkml:trace contextRef="#ctx0" brushRef="#br0" timeOffset="161060.16">28186 14111 0,'0'0'16,"-18"0"-16,0 0 47,18 18-47,-35 17 31,0 0-31,0-17 16,-36 35-1,-35 17 1,0 19-1,36-19 1,52-35 0,1-17-1,52-18-15</inkml:trace>
  <inkml:trace contextRef="#ctx0" brushRef="#br0" timeOffset="161576.37">28503 14182 0,'0'0'0,"0"-18"15,18 18 1,-18-18 0,-18 18-16,-17 0 15,0 0 1,-1 0-16,-17 18 15,1 17 1,16-17 0,36 52-1,53-17 17,35 0-17,-35-17 1,-17 17-1,-54-36 1,-53 18 0,-17-35-1,53-17 1,0-1-16</inkml:trace>
  <inkml:trace contextRef="#ctx0" brushRef="#br0" timeOffset="162043.94">28750 14235 0,'0'0'0,"18"-18"31,-18 36-15,0-1-1,-18 18 1,-17 54 0,17-19-1,18-34 1,0-1 0,18-35-1,17-71 1,0-52-1,1 35 1,17-1 15,-36 54-31,1 35 16,0 53 0,-1 18-1,18 70 1,1 0-1,-36-71 1,17-17 0</inkml:trace>
  <inkml:trace contextRef="#ctx0" brushRef="#br0" timeOffset="162226.68">28768 14393 0,'0'0'0,"-53"-17"15,71 34 17,17-17-32,18 0 15,70 0 1,-17 0 15,-88 0-31</inkml:trace>
  <inkml:trace contextRef="#ctx0" brushRef="#br0" timeOffset="163311.6">28944 14217 0,'0'-18'16,"0"36"46,0 0-46,18 34 0,-18-16-16,0-19 15,0 72 1,0-19 0,0-17-1,35-18 1,36-17-1,-54-18-15,54 0 16,-36-18-16,36-35 16,-36-52 15,-35-19-15,-18 36-1,1 53 1,-1 17-1,18 53 17,0-17-17,0 0-15,0-1 16</inkml:trace>
  <inkml:trace contextRef="#ctx0" brushRef="#br0" timeOffset="163811.17">29561 14235 0,'0'17'63,"0"36"-48,0-35-15,0-1 16,-17 36 0,17-17-16,0 17 15,-18-1 1,18-34 0,18-36-1,-18 1 1,35-54-1,0-35 1,1 36 0,-19 35-1,19-18-15,-1 17 32,0 54-17,-17 53 1,-1 52-1,1-17 1,-18-53 0,0 0-1</inkml:trace>
  <inkml:trace contextRef="#ctx0" brushRef="#br0" timeOffset="163994.79">29632 14376 0,'0'0'0,"-18"0"0,1 0 16,34 0 15,36 0-15,0 0 15,-17 0-31,16 0 16,-16-18-16</inkml:trace>
  <inkml:trace contextRef="#ctx0" brushRef="#br0" timeOffset="164478.81">29985 14252 0,'0'0'0,"17"0"16,-17 18-1,0 17 17,0 0-32,0 36 15,0-18 17,0-35-32,0 17 15,0-18-15,0 19 16,0-54 15,18-35-15,-18 36-16,18-54 15,17-53 1,0 36 0,-17 53-1,0 35 1,-1 35-1,1 53 1,-1 36 0,1-53-1,-18 52 17,0-105-17</inkml:trace>
  <inkml:trace contextRef="#ctx0" brushRef="#br0" timeOffset="164647.56">29985 14446 0,'0'0'0,"17"0"31,1 0-15,17 0-16,54 0 15,-19 0 1,-52 0-16</inkml:trace>
  <inkml:trace contextRef="#ctx0" brushRef="#br0" timeOffset="166080.21">28962 14076 0,'0'17'47,"0"1"-16,-18 0-15,18-1-1,-17 1-15,17 0 0,0 35 16,-18-18 15,18 35-15,0 19 0,0-54-1,0 0 1,0 0-1,0-52 32,0-1-31,0 1-16,0-54 16,0 0-1,0 1 1,0 17-1,0 18 1,0 52 31,0 1-31,0 0-1,0-1-15,0 18 16,0 18-1,0 18 1,0-36 0,0-17-1,18-36 17,-18-17-17,17 17 1,1-35-1,-18 0 1,0 71 31,-18 0-31,18 17-1,0 36 1,0-18-1,0-1 1,18-34-16,-1 0 16,1-1-1,35-17 1,-35-17-16</inkml:trace>
  <inkml:trace contextRef="#ctx0" brushRef="#br0" timeOffset="168200.25">27551 13935 0,'0'0'0,"35"-36"31,-17 36-31,-18 18 15,17 17 17,-17 18-32,0-17 15,0 52 1,-17 70 0,-1 19-1,0-36 1,18-35-1,0-53 1,0-18 0,36-17-1,17-1 1,-1-17 0,90 0-1,52 18 1,53 35-1,-36-36 1,177 54 0,18-18 15,-18-18-15,-71 1-1,-158-36 1,18 0-1,-54 0 1,-52 0 0,-54 0-1,1-18 1,-18 0 15,18 18-15,-1-17-1,1-1 1,-1-17 15,-17-36-15,0-52 0,0-1-1,18-70 1,17 18-1,1 52 1,-19 54 0,-17 34-1,0 19-15,-17 17 16,-1-18 0,18 1 15,-18 17 0,1 0-15,-19 0-1,-16-18 1,-1 18-16,-89-18 16,54 1-16,-141-1 15,-194-53 1,123 36-1,-123 0 1,87 0 0,89 17-1,71 0 1,106 18 0,-1 0-1,36 0 1,17 0-1,-52 0 17,17 0-17,0-17 1,0 17 0,35 0-1,-17-18 16,17 18-31,1 0 16,-36 0 0,35 0-1,18 18 32,0-1-31,-18-17-1,1 36 1,17 17 15,0-18-15,0 18 0</inkml:trace>
  <inkml:trace contextRef="#ctx0" brushRef="#br0" timeOffset="169131.66">22489 13847 0,'0'-18'16,"0"36"15,0-1-15,0 1-16,0-1 15,0 19-15,-18 52 32,0-35-17,18-18 1,0-17-16,-17-18 16,17-18-1,17-52 1,19-72-1,-1 54 1,0-18 0,18 89-1,-18 70 1,1 17 0,17 36-1,-36 0 1,-34-53-1</inkml:trace>
  <inkml:trace contextRef="#ctx0" brushRef="#br0" timeOffset="169314.05">22524 14005 0,'0'0'16,"-18"-35"-16,18 17 15,36-17 1,-1 35-1,18-18 1,0 18 0,17 0-1</inkml:trace>
  <inkml:trace contextRef="#ctx0" brushRef="#br0" timeOffset="169715.11">22806 13882 0,'35'0'16,"-17"0"-1,-71 0-15,106-18 0,-35 18 16,-18 18 15,0-1-15,0 1-1,0 35 1,0 35 0,0-17-1,0-36 1,0-53 15,0 1-31,17-36 16,1-53-1,17 18 1,-17 17 0,-1 71-1,1 18 1,0 17-1,-18 0 17,-18 1-17,-17-1 1,0-35 0,17 0-16,0-18 15</inkml:trace>
  <inkml:trace contextRef="#ctx0" brushRef="#br0" timeOffset="170181.4">23229 13864 0,'-17'0'31,"17"18"0,0-1-31,17-17 0,1 53 32,0-35-32,-1 70 15,1-53 1,-18 18 0,-18-35-1,1-71 16,-1-53-15,18-17 0,35 35-1,-17 52 1,0 36-16,35 0 16,17 36-1,1 17 1,-71-18-1,0-18 1,-53 19 0,-71-19-1,36-17-15</inkml:trace>
  <inkml:trace contextRef="#ctx0" brushRef="#br0" timeOffset="170848">23635 13529 0,'0'0'0,"18"0"0,-18-18 0,-36 1 31,-34-1-15,-18 0 0,-89 18-1,-87 0 1,-71 18-1,105 17 1,125-35-16,-125 53 16,1 35-1,123 36 1,88-18 0,18-53-16,53 53 15,88 35 1,53 17 15,53-34-15,71-36-1,-89-70 1,142-36 0,-54-88-1,-158 18 1,-89 17-16,1-70 15,-36-106 1,-70 36 0,-89 34-1,-17 107 1,-88-1 0,-36 71-1</inkml:trace>
  <inkml:trace contextRef="#ctx0" brushRef="#br0" timeOffset="171448.4">20354 13317 0,'0'0'16,"0"-17"-16,-17-19 15,-19 1 1,-34 53-1,17-1 1,35 19-16,-35 17 16,36 52-1,34-16 1,72-54 0,-19-17-1,-35-18 1,18-36-16,0-34 15,-35-18 17,-53 17-17,17 53-15,-35-17 16,18 35-16</inkml:trace>
  <inkml:trace contextRef="#ctx0" brushRef="#br0" timeOffset="171968.84">20196 13635 0,'0'0'0,"0"17"0,-18 1 16,0 0-1,1-18 1,-36 35-16,-18 36 31,-17-36-15,53 0-1,17-17 1,71-1 0,0 19-1,-18-36-15,53 35 16,71 0-1,-18-17 1,-53 0 0,-52-18-1,-19-36 1,-17-17 0,-17-17-1,-1-1 1,0 54-1,-17-54 1,0 18 0,-18 18-1,35 35 1,1 17 0,17 1-16</inkml:trace>
  <inkml:trace contextRef="#ctx0" brushRef="#br0" timeOffset="172348.34">20901 13794 0,'0'0'16,"0"-18"0,18 18-1,52 0 1,71 0-1,-17 18 1,70-18 0,-71 0-1,-87 0 1,-54 0 15,0-18-31</inkml:trace>
  <inkml:trace contextRef="#ctx0" brushRef="#br0" timeOffset="172581.93">21466 13688 0,'0'17'31,"17"-17"-15,1 18-1,0 0 1,-1-1-16,1 19 16,-1-1-1,1 18 1,-71 0 0</inkml:trace>
  <inkml:trace contextRef="#ctx0" brushRef="#br0" timeOffset="177833.55">22330 13511 0,'0'0'0,"-18"18"31,18 0-31,-17 17 16,17 53 0,0 0-1,0-52-15,0 105 16,0-71-1,17 36 1,-17-35 0,0-36-1,-17-35 1</inkml:trace>
  <inkml:trace contextRef="#ctx0" brushRef="#br0" timeOffset="178370.52">21942 13917 0,'0'-18'15,"0"36"17,0 0-1,-18 52 0,18-52-31,-17 0 16,17-1-1,0 1 1,0-36 0,0 1-1,0-36 1,17 17-1,-17 19-15,18-36 16,-18 35 0,17 18-1,1 53 1,0-18 0,-1 36 15,1-36-31</inkml:trace>
  <inkml:trace contextRef="#ctx0" brushRef="#br0" timeOffset="178535.15">21907 14041 0,'0'0'0,"17"-18"46,1 18-46,-1 0 16,-17-18 0</inkml:trace>
  <inkml:trace contextRef="#ctx0" brushRef="#br0" timeOffset="179068.42">22083 13917 0,'0'18'63,"0"-1"-63,18 1 16,-18 17-1,0 1 1,0-19-1,0 1 1,0-36 0,0 1 15,-18-19-31,18-17 31,0 18-15,0 0-16,18 0 15,-18 17 1,17 18 0,-17 18-1,18-18 1,-18 35 0,-18-18-16,1 1 15,-19 0 1,19-1-1,17 1 1,53 17 0,17 18-1,-52-35 1</inkml:trace>
  <inkml:trace contextRef="#ctx0" brushRef="#br0" timeOffset="180851.22">22348 14199 0,'0'18'47,"0"0"-16,0-1-15,-18 1-16,18 17 16,-18 18-1,18 0 1,0-35 0,0 17-1,0-17-15</inkml:trace>
  <inkml:trace contextRef="#ctx0" brushRef="#br0" timeOffset="182392.21">21818 14129 0,'-17'0'125,"-1"0"-94,-17 0-15,17 0-16,1 17 15,-72-17 1,19 0-1,35 0-15,-54 0 16,-52 0 0,35 0-1,-35 0 1,0 0 0,71 0-1,34 0 1,19 0 15</inkml:trace>
  <inkml:trace contextRef="#ctx0" brushRef="#br0" timeOffset="182859.83">20813 14111 0,'0'18'63,"0"-1"-48,0 1 1,0 35 15,0-35-31,0-1 16,18 1-1,-18-36 32,0 1-15</inkml:trace>
  <inkml:trace contextRef="#ctx0" brushRef="#br0" timeOffset="183484.71">20866 14076 0,'18'0'31,"-1"0"-15,1 0 15,-18-18-15,17 18-1,-17-17 1,18 17-1,-36 17 32,18 1-31,-17-18-16,-1 35 16,1-35-16,-1 35 15</inkml:trace>
  <inkml:trace contextRef="#ctx0" brushRef="#br0" timeOffset="184320.31">20884 14252 0,'0'18'46,"0"-1"-46,0 1 16,17 70 15,-17-52-31,0 52 16,0-18 0,0 1-1,0-36 1,0-17-16,0 17 15,0 18 1,0-18 0,0-17 31,0 0-32,18-18 126</inkml:trace>
  <inkml:trace contextRef="#ctx0" brushRef="#br0" timeOffset="186402.87">20989 14940 0,'0'0'0,"0"18"16,0-1-1,18 1 1,0 0 0,-1-18-16,19 17 15,16 1 1,37 0 0,52-18-1,-18 0 1,89 0-1,52 17 1,19-17 0,17 18 15,-89 0-15,142-1-1,17 18 1,1-17-1,-124 0 1,105-1 0,1 1-1,-18-18 1,-17 0 0,-159 0-1,70 18 1,-176-18-16,106 0 31,-89 0-31,36 0 31,-53 0-15,-18 17 0,-17-17-1,-18-17 16,-18 17-15,18-18 0,0-17-1,18-1 1,-18-34 0,17 35-16,-17-54 15,36-69 1,-19-19 15,19 71-31,-1-52 16,-18 52-1,-17 53 17,0 35-17,-17 18 16,17 18 48,17-18-64,1 0-15,17 18 16,124-1-1,-53-17 1,53 18 0,-71-18-1,-35 0-15,0 17 32,-36-17-17,-17-17 1,-17 17-1,17-18 1</inkml:trace>
  <inkml:trace contextRef="#ctx0" brushRef="#br0" timeOffset="186636.57">26986 14146 0,'0'0'0,"0"-17"16,18-1-16,0 18 16,-1 0 15,1 18-15,17 35-1,-17 17 1,-36-35-16,-17 1 15,-36 17-15</inkml:trace>
  <inkml:trace contextRef="#ctx0" brushRef="#br0" timeOffset="187337.27">22524 14852 0,'18'0'16,"-18"18"-1,17-18 1,1 17-16,52 18 15,1 36 1,-36-36 0,-17-17-16,17 0 31,-35-1-15</inkml:trace>
  <inkml:trace contextRef="#ctx0" brushRef="#br0" timeOffset="187505">22753 14905 0,'0'-18'0,"0"36"0,0-53 16,0 52 15,-17 1-31,-19-1 16,19 19-16,-19-1 15,-17 0 1,36 1-1</inkml:trace>
  <inkml:trace contextRef="#ctx0" brushRef="#br0" timeOffset="187920.81">23071 14905 0,'0'0'0,"35"-18"31,-53 18 1,1 0-17,-1 0-15,-17 0 16,17 18-1,0-18-15,18 17 16,18 1 15,17 0-15,1-1 0,-1 19-1,-17-19 1,-54 1-1,-34 0 1,-18-18 0,35 0-1</inkml:trace>
  <inkml:trace contextRef="#ctx0" brushRef="#br0" timeOffset="188321.51">23282 14922 0,'0'0'0,"0"-17"0,18 17 16,0 0 15,-18 17-15,0 1-1,0 0 1,0-1 0,17 19-1,19-19 1,-1-17 0,-18 0-16,19 0 15,-1-35 1,-17 0-1,-1-18 1,-17 18 15,-17 17-15,-1 18-16</inkml:trace>
  <inkml:trace contextRef="#ctx0" brushRef="#br0" timeOffset="188771.25">23741 14940 0,'0'0'0,"18"0"32,-18-18-17,-18 18 16,18-17-31,-35 17 16,-1 0 15,19 17-15,-1 19 0,18-19-1,18-17 1,35 18-1,0-18 1,-36-18 0,18 1-1,-35 34 17,18 1-17,-18 0 1,0-1-16,0 1 15</inkml:trace>
  <inkml:trace contextRef="#ctx0" brushRef="#br0" timeOffset="189138.59">24076 14975 0,'0'0'0,"35"-35"31,-35 17-15,-17 18-16,-1-17 16,-17 17-1,-1 17 1,19 1 0,-1 0-1,18-1 16,18-17-31,17 0 16,-17-17 0,-1 17 15,1 0-15,-18 17-1,0 1 1,18-18-16,-1 35 15,1 18 1</inkml:trace>
  <inkml:trace contextRef="#ctx0" brushRef="#br0" timeOffset="198435.51">27551 14676 0,'0'17'16,"-18"-17"-1,0 0 32,1 0-47,-36 0 16,-18-17-1,-70 17 1,18-18 0,70 18-1,18-18-15,17 18 16,0 0 0,1 0 15,-1 0-16,0 0 1,1 0 0,-1 18-1,36-18 79,-1 0-63</inkml:trace>
  <inkml:trace contextRef="#ctx0" brushRef="#br0" timeOffset="200595.76">26916 14658 0,'17'0'16,"-17"18"15,0-1 0,0 1-31,0-1 16,18 1-16,-18 35 16,18 35-1,-1 18 1,-17-35 0,0-36-1,0 18 1,-35 35-1,17 0 1,-17-17 0,35-18-1,-18 0 1,1 17 0,17 1-1,-18-36 1,18-17-1,0-1 1,0 1 0,-17-18 109,-1 0-94,-17 18-15,-1-18-1,19 0-15,-36 0 16,-71 0-1,-17 0 1,35 0 0,54 0-16,-37 0 15,-34 0 1,-1 17 0,-17 1 15,35-18-16,-70-18 1,-18 18 0,18-17-1,-1 17 1,71-18 0,-70 0-1,-18-17 1,-18 35-1,89-18 1,-36 18 0,18 0-1,0 0 1,0 0 15,35-17-15,-70 17-1,-1-18 1,1 0 0,88 18-1,-89 0 1,89 0 0,-35 0-1,35 0 1,-54 0-1,19 0 1,-1 0 0,19 0-1,34 0 1,36 0 0,-36 0-16,-35 0 31,-17 0-16,-1-17 1,19 17 0,34 0-1,-52 17 1,34-17 0,19 0-1,-18 0 1,-18 18-1,18-18 1,-1-18 0,72 18-1,-18-17 1,35-1 31,-18 18-16,18-18-15,-18 18 46,18-17-31,0-1-15,0 1 0,0-1-16,0 0 15,0-52 1,0 17 0,0 18-1,0-18 1,0-36-1,-17 1 1,-1 18 0,18 17-1,-18-35 1,18 17 0,0 18-1,18 0 1,-18 36-1,18-36 1,-18 17 0,0 1-1,0 0 17,0 17-32,0 1 31,0-1 0</inkml:trace>
  <inkml:trace contextRef="#ctx0" brushRef="#br0" timeOffset="201059.68">20301 14693 0,'0'-17'47,"0"-1"-47,0-70 31,0 70-31,18-35 16,-18 36-1,35-36 1,18 70 15,0 71-15,18 18-1,-18-35 1</inkml:trace>
  <inkml:trace contextRef="#ctx0" brushRef="#br0" timeOffset="201860.07">23212 15875 0,'70'-18'32,"-52"1"-32,17 17 15,1 0-15,105 0 16,-53 0 0,0 0-1,-70 0 1</inkml:trace>
  <inkml:trace contextRef="#ctx0" brushRef="#br0" timeOffset="202276.41">23476 15857 0,'0'0'0,"18"18"31,-18 0-15,18-1-1,-1 36 1,1 18 0,0-36-1,-1 18 1,-17-18 0,0-17-1,18-18 1,-36-18 15,1 18-15,-1-17-16,-17-1 15,17 18-15,-35 0 16,-17 0 15,17 18-15,53-1-1,17-17 1</inkml:trace>
  <inkml:trace contextRef="#ctx0" brushRef="#br0" timeOffset="202880.22">23935 15963 0,'0'0'0,"0"-17"0,18 17 15,-1 0 1,-17 17 15,0 18-15,-17 1-1,17-1-15,0 0 16,0 1 0,17-1-1,1-53 17,-18 1-17,35-19 16,-35 19-31,0-1 0,18 0 16,-1 18 0,1 36-1,0-1 17,17-17-17,18 17 1,0-18-1,-18-34 1,-17-1 0,-18-35-1,0 0 1,0 0 0,0 36-1</inkml:trace>
  <inkml:trace contextRef="#ctx0" brushRef="#br0" timeOffset="203326.64">24517 15963 0,'-18'0'15,"1"0"-15,34 0 47,19 0-31,52 0 0,0 0-1,-53 0 1,-17 0-1,-36 0 1,-35 0 0,36 0-16,-36 0 15,18 0 17,17 18-17,18 17 1,0-17-1,18 52 1,-1 1 0,-17-18-1,0-36 1,0 1 0</inkml:trace>
  <inkml:trace contextRef="#ctx0" brushRef="#br0" timeOffset="213163.77">25240 16104 0,'0'-17'47,"18"17"-47,-1 0 47,-17 17 15,18 1-62,-18 0 16,18 17 15,-1-18-15,1-17 15,-18-17-15,35-18-1,-17-1 1,0 19-16,34-19 15,1-17 1,-35 18 0,0 35-1,-36 0 95</inkml:trace>
  <inkml:trace contextRef="#ctx0" brushRef="#br0" timeOffset="213782.57">25328 16545 0,'0'0'0,"18"-17"0,0 17 16,-18 17 31,35 1-16,-17 0-15,17 17-1,0-18 1,-17-17-16,-1 18 16,1 0-1,0-1 1,-18-34 15,-18 17-15</inkml:trace>
  <inkml:trace contextRef="#ctx0" brushRef="#br0" timeOffset="214183.29">25487 16510 0,'18'0'31,"-36"18"16,0-1-31,1 1-1,-36 52 17,35-70-32,1 18 0,-19 17 15,19-17-15,-1 0 16,-17 17 0,17-17-1,36-18 32,-18-18-47,17 0 31,-17 1-15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5T05:39:53.071"/>
    </inkml:context>
    <inkml:brush xml:id="br0">
      <inkml:brushProperty name="width" value="0.05" units="cm"/>
      <inkml:brushProperty name="height" value="0.05" units="cm"/>
      <inkml:brushProperty name="color" value="#ED1C24"/>
      <inkml:brushProperty name="fitToCurve" value="1"/>
    </inkml:brush>
  </inkml:definitions>
  <inkml:trace contextRef="#ctx0" brushRef="#br0">787 678 0,'27'-27'16,"0"27"-1,0 0-15,0 0 16,-27-27-16,27 27 15,-54 0 17,0 0-32,0 0 15,-27 0-15,27 27 16,-27 0-16,27-27 0,-27 54 16,0-27-16,27 0 15,-1 27-15,28 0 0,0-26 16,0 26-16,0 0 15,28-27-15,26 27 0,0-27 16,0 0-16,0 0 0,27-27 16,0 0-16,-27 0 15,27-27-15,-27 0 0,0 0 16</inkml:trace>
  <inkml:trace contextRef="#ctx0" brushRef="#br0" timeOffset="367">1192 759 0,'0'-27'15,"27"27"-15,-27 27 32,0 0-17,0 0-15,0 0 16,0 0-16,0 0 15,0 1-15,0-1 0,27 0 16,0 0-16,0 0 16,27-27-16,-27 27 0,27-27 15,-27 0-15,27 0 0,0-27 16,-27 27-16,0-27 16,0 0-16,-27 0 0,0 0 15,0-1-15,-27-26 16,0 27-16,0 0 0,0 0 15,-27 0-15,27 0 0,0 27 16,27-27-16,-27 27 16,27 27-1</inkml:trace>
  <inkml:trace contextRef="#ctx0" brushRef="#br0" timeOffset="733">2165 678 0,'27'0'15,"-27"-27"1,-27 0 0,0 27-16,0 0 15,0 0-15,-27 0 0,27 0 16,-27 0-16,27 27 0,0-27 15,0 27-15,0-27 16,27 27-16,0 0 0,27 0 16,0-27-16,0 27 15,27 0-15,0-27 0,-27 27 16,27 0-16,0-27 0,0 27 16,-27 1-16,0-28 15,-27 27-15,0 0 0,-27 0 16,-27-27-1,0 27-15,0-27 0,0 0 16,-27 0-16,27 0 0,27 0 16,0 0-16,0-27 15</inkml:trace>
  <inkml:trace contextRef="#ctx0" brushRef="#br0" timeOffset="966">2462 462 0,'0'-27'0,"0"0"16,27 54-1,-27 0 1,27 0 0,-27 0-16,27 27 0,-27-27 15,27 27-15,-27 0 16,27-27-16,-27 27 0,0 0 15,0-27-15,27 0 0,-27 1 16,0-1-16,0 0 16</inkml:trace>
  <inkml:trace contextRef="#ctx0" brushRef="#br0" timeOffset="1847">2516 732 0,'0'-27'16,"0"0"-16,0 0 15,27 27 1,0 0-16,0 0 16,0 0-16,27 0 0,0 0 15,0 0-15,0 0 16,0-27-16,0 27 0,0 0 16,-27-27-16,0 27 0,1 0 15,-28-27-15,-28 0 16,1 27-16,-27 0 15,0 0-15,27 0 16,-27 0-16,27 27 0,-27 0 16,54 0-16,-27 0 0,27 0 15,0 0-15,27 0 16,-27 0-16,54 0 0,-27 0 16,27 0-16,0-27 15,-27 27-15,27-27 0,1 0 16,-28 0-16,0 0 15,0 0-15,0-27 0,-27 0 16,0 0-16,-27 27 0,27-27 16,-27 0-16,0-27 15,0 54-15,27-27 0,-28 0 16,1 0-16,27 0 16,27 27-1,1 0-15,-1 0 16,0 0-16,0 0 15,0 0-15,0 0 16,0 27-16,0 0 16,-27 0-1,27-27-15,-27 27 0,0 0 16,27 0-16,-27 0 0,27 0 16,-27 0-1,0-54 16,27 0-15,-27 0 0,27 0-16,-27 0 0,27 0 15,-27 0-15,27 0 0,0 27 16,0-27-16,0 27 16,0 0-16,0 0 15,-27 27-15,27 0 0,-27 0 16,27 0-1,-27 0-15,0 0 0,0 0 16,0 0 0,27-27-16,-27-27 15,27 27-15,-27-27 16,27 27-16,-27-27 16,27 0-16,0 27 0,0-27 15,0 0-15,0 27 16,0 0-16,0 27 15,-27 0 1,0 0-16,-27 0 16,27 0-16</inkml:trace>
  <inkml:trace contextRef="#ctx0" brushRef="#br0" timeOffset="2970">4056 57 0,'-27'0'0,"0"-27"16,0 27-16,0 0 15,0 0-15,0-27 16,-27 27-16,-27 0 0,0 0 16,-27 0-16,-27 0 0,0 27 15,0-27-15,-28 0 16,28 27-16,-27-27 0,0 27 16,27-27-16,-27 27 15,27-27-15,0 27 0,-27 0 16,26 0-16,1 0 15,0 0-15,0 0 0,0 0 16,0 0-16,27 0 16,0 0-16,27 0 0,0 0 15,0 0-15,26-27 0,1 27 16,27 0-16,-27-27 0,27 27 16,0-27-16,0 0 15,0 27-15,0-27 0,0 0 31,27 27-31,-27 0 16,27 0 0,-27 0-16,27 0 15,0 0-15,-27 27 0,27-27 16,0 27-16,-27-27 16,27 28-16,-27-1 0,27 0 15,-27 0-15,27-27 0,0 27 16,-27 0-16,27-27 15,0 27-15,27-27 0,-27 0 16,27 0-16,27-27 16,0 27-16,0-27 0,0 27 15,27-27-15,0 0 0,0 0 16,28 0-16,-1-27 16,0 27-16,27 0 0,27 0 15,0-27-15,0 27 16,27 0-16,1 0 0,-1 0 15,0 0-15,0 27 0,0-27 16,27 27-16,-27-27 16,1 27-16,-1-27 0,-27 27 15,0-27-15,0 27 16,-27-27-16,-27 0 0,0 0 16,0 0-16,-53-27 0,-1 27 15,0-27-15,-27 27 16,-27-27-16,0 0 0,0 0 15,-27 0-15,0 0 16,0 0-16,0 27 16,0-27-16,0 27 0,-1-27 15,28 0 1,28 0 0,-1 27-16,0-27 15,0 0-15,0 0 0,0 0 16,0-27-16,0 0 0,27 0 15,-27-28-15,0 1 16,27 27-16,-27-27 0,-27 0 16,27 27-16,-27-27 0,0 27 15,-27 0-15,0 0 16,-27 0-16,0 27 0,-27 0 16,-27-27-16,26 27 15,-26 0-15,-27 27 0,54-27 16,-27 27-16,0-27 15,27 27-15,0 0 0,0 0 16,0 27-16,0 0 0,0 0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7:24.153"/>
    </inkml:context>
    <inkml:brush xml:id="br0">
      <inkml:brushProperty name="width" value="0.05" units="cm"/>
      <inkml:brushProperty name="height" value="0.05" units="cm"/>
      <inkml:brushProperty name="color" value="#ED1C24"/>
      <inkml:brushProperty name="fitToCurve" value="1"/>
    </inkml:brush>
  </inkml:definitions>
  <inkml:trace contextRef="#ctx0" brushRef="#br0">576 1624 0,'0'-26'0,"0"0"0,0-1 15,0 1-15,0 0 0,0 0 16,26 26-16,-26-26 16,26 26-16,-26 26 31,26 0-31,-26 0 0,0 0 15,0 1-15,27 25 0,-27 0 16,0 1-16,0 25 16,0 1-16,0-1 0,0 1 15,0 26-15,-27-27 16,27 53-16,0-26 0,-26 0 16,26-1-16,-26 1 0,26 0 15,0 0-15,0-27 16,0 27-16,-26-53 0,26 27 15,0-27-15,0 1 16,0-1-16,0 0 0,-26-25 16,26-1-16,0 0 0,0 0 15,-27-26 17,27-26-32,-26 0 15</inkml:trace>
  <inkml:trace contextRef="#ctx0" brushRef="#br0" timeOffset="361">314 3536 0,'0'-27'16,"0"1"15,26 26-15,0 0-16,0 0 15,1 26 1,-1-26-16,0 27 0,-26-1 16,26 0-16,0-26 15,1 26-15,-27 0 0,26-26 16,0 0-16,0 26 0,0-26 16,1 0-16,-1-26 15,0 26-15,0-26 16,0 0-16,0 26 15,1-26-15,-27 0 0,0-1 16,26 1-16,-26 0 16,0 0-16,-26 26 15,-1 26 1,1-26 0</inkml:trace>
  <inkml:trace contextRef="#ctx0" brushRef="#br0" timeOffset="1421">78 603 0,'-26'0'0,"0"-26"16,0 26-16,26-27 15,26 27-15,0-26 16,0 0-16,27 0 16,25 0-16,1-1 0,-1 1 15,27 0-15,-26 26 0,-1-26 16,1 0-16,-27 26 15,0 0-15,-25 0 0,-1 0 16</inkml:trace>
  <inkml:trace contextRef="#ctx0" brushRef="#br0" timeOffset="1588">602 446 0,'-26'26'0,"0"-26"16,-1 0-16,1 26 0,52 0 31,1 0-31,-1 1 15,0-1-15,0 26 0,27 0 16,-27 1-16,0-1 16,0 27-16,0-27 0,-26 1 15,26-1-15,-26 0 16</inkml:trace>
  <inkml:trace contextRef="#ctx0" brushRef="#br0" timeOffset="2050">1230 838 0,'0'-26'16,"0"0"-1,0 0-15,0 0 0,0-1 16,0 1-16,-26 0 0,26 0 15,-26 0-15,0 0 16,0-1-16,-1 27 16,1 0-16,0 0 15,0 27-15,26-1 16,-26 0-16,0 0 0,26 26 16,-27-25-16,27 25 15,0 0-15,0-25 0,27-1 16,-27 0-16,26 0 0,0-26 15,0 0-15,0 0 16,0 0-16,1-26 16,-1 0-16,0 0 15,-26-1-15,26 1 0,-26-26 16,26 52-16,-26-26 0,0-1 16,27 27-16,-27 27 15,26-1-15,-26 0 16,26 0-1,-26 0-15,26 1 0,0-1 16</inkml:trace>
  <inkml:trace contextRef="#ctx0" brushRef="#br0" timeOffset="2399">1702 498 0,'0'-26'0,"0"0"0,0-1 16,-26 27-16,-1-26 16,1 26-16,0 0 15,0 0-15,0 26 0,-1 1 16,1-1 0,26 0-16,0 0 0,0 0 15,0 1-15,26-27 0,1 26 16,-1 0-16,0-26 15,26 26-15,-25-26 0,-1 26 16,26-26-16,-26 26 16,1 1-16,-27-1 15,0 0-15,-27 0 16,1 0-16,0 1 16,0-27-16,0 0 15,-1 0-15,1-27 16,0 1-16</inkml:trace>
  <inkml:trace contextRef="#ctx0" brushRef="#br0" timeOffset="2877">1859 210 0,'0'-26'15,"0"0"-15,-26-1 16,52 54 15,-26-1-31,26 0 16,0 0-16,0 0 0,1 1 15,-1 25-15,0 0 16,0-26-16,0 1 0,1 25 16,-27-26-16,0 0 15,26-26-15,-26 27 0,26-27 31,-26-27-31,0 1 16,0 0-16,26 0 0,-26 0 16,0-27-16,26 53 0,-26-26 15,0 0-15,-26 52 32,26 0-32,-26-26 15,0 26-15,0 1 0,-1-1 16,1 0-1,0-26-15,26 26 0,26-26 32,0 0-32,1 26 15,25-26-15,-26 27 16,0-27-16,0 0 16,1 26-16,-1-26 0,0 26 15,0-26-15</inkml:trace>
  <inkml:trace contextRef="#ctx0" brushRef="#br0" timeOffset="3304">2540 210 0,'-26'-26'0,"-1"26"0,27-26 15,-26 26-15,26 26 32,26 0-17,1 26-15,-1-25 16,-26-1-16,26 26 16,0 0-16,0-25 0,27 25 15,-27-26-15,0 0 16,0 1-16,0-27 0,1 26 15,-1-26-15,0 0 16,0-26-16,0-1 0,0 1 16,-26 0-16,27 0 0,-27-27 15,0 1-15,0 0 16,0-1-16,0 1 0,-27 0 16,27 25-16,-26-25 0,26 26 15,-26 0 1,26 52 15</inkml:trace>
  <inkml:trace contextRef="#ctx0" brushRef="#br0" timeOffset="3527">3090 27 0,'0'-27'31,"0"54"1,26-1-32,0 0 15,-26 0-15,26 0 0,0 27 16,1-1-16,-27 1 0,26-1 16,0 0-16,-26-26 15,26 27-15,-26-27 0,0 0 16,0 0-16</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7:31.258"/>
    </inkml:context>
    <inkml:brush xml:id="br0">
      <inkml:brushProperty name="width" value="0.05" units="cm"/>
      <inkml:brushProperty name="height" value="0.05" units="cm"/>
      <inkml:brushProperty name="color" value="#ED1C24"/>
      <inkml:brushProperty name="fitToCurve" value="1"/>
    </inkml:brush>
  </inkml:definitions>
  <inkml:trace contextRef="#ctx0" brushRef="#br0">26 1034 0,'0'-26'0,"-26"26"15,26-26-15,0 0 16,26 52 15,27-26-31,-27 26 16,26 0-16,1 27 15,25-27-15,-26 26 0,27 1 16,-27-27-16,27 26 0,-27 1 16,1-27-16,-1 0 15,-26 0-15,0-26 0,1 26 16,-27-52 0</inkml:trace>
  <inkml:trace contextRef="#ctx0" brushRef="#br0" timeOffset="246">498 851 0,'-27'-26'16,"27"0"-16,-26 26 0,26 26 31,26-26-15,1 26-16,-1 27 0,0-27 15,0 26-15,0 0 16,27 1-16,-27-1 0,0 1 15,0-27-15,0 26 0,1 1 16,-1-27-16,-26 0 16,26 0-16,-26 0 0,26 0 15</inkml:trace>
  <inkml:trace contextRef="#ctx0" brushRef="#br0" timeOffset="461">1047 1139 0,'0'-26'16,"0"0"-16,0 0 15,-26 26-15,26-27 16,0 54 0,0-1-16,26-26 15,1 26-15,-1 26 16,0-25-16,26-1 0,-25 0 15,-1 0-15,0 0 16,0 1-16,0-1 0,1-26 16</inkml:trace>
  <inkml:trace contextRef="#ctx0" brushRef="#br0" timeOffset="612">1047 746 0,'-26'-26'15,"26"0"-15,-26 0 16,26 0-16,0 52 31,26-26-31,-26 26 0,26 0 16</inkml:trace>
  <inkml:trace contextRef="#ctx0" brushRef="#br0" timeOffset="1499">1519 1008 0,'26'26'0,"0"1"15,0-27 32,1 0-47,-1 0 16,0-27-1,0 27-15,0-26 16,1 26-16,-27-26 16,0 0-1,0 0-15,0 0 16,-27-1-16,1 1 16,0 0-16,0 26 15,0-26-15,-1 26 16,1 0-16,26 26 0,-26 0 15,26 27-15,0-27 16,0 0-16,0 0 16,26 26-16,0-25 0,1 25 15,-1-26-15,0 0 0,0 1 16,27-27-16,-27 26 16,26-26-16,-26 0 0,27-26 15,-27-1-15,0 1 16,0 0-16,0 0 0,1-27 15,-27 1-15,26 0 16,-26 26-16,0-27 0,-26 1 16,26-1-16,-27 27 0,27 0 15,-26 0-15,26 0 16,-26 26 0,26 26-16,26 0 15,-26 0-15,26 27 16,1-27-16,-1 26 0,-26-26 15,26 1-15,0-1 16,0 0-16,0 0 0,1-26 16,-1 26-16,0-26 15,-26-26-15,26 0 16,-26 0-16,26 0 0,-26-1 16,0-25-16,0 26 15,27 0-15,-27-27 0,0 27 16,26 26-16,0 0 15,-26 26 1,26 0-16,0 1 0,1-1 16,-1 0-16,0 0 15,26 0-15,-26 1 0,1-27 16,25 26-16,-26-26 16,0 0-16,-26-26 0,27-1 15,-1 1-15,-26 0 0,0 0 16,0-27-16,0 1 15,-26 0-15,-1-1 0,1 1 16,0 0-16,0-1 0,0 27 16,-1 0-16,1 26 15,-26 0-15,26 0 0,0 0 16,-1 26 0</inkml:trace>
  <inkml:trace contextRef="#ctx0" brushRef="#br0" timeOffset="3871">2540 1375 0,'0'-26'16,"0"0"0,0-1-1,0 54 48,26-1-63,-26 0 15,26 0-15,1 0 0,-1 0 16,0 1-16,0-1 16,0 0-16,1 0 0,-1 0 15,-26 1-15,26-27 16,26 26-16,-26-26 0,1 0 16,-1 0-16,26-26 0,1 26 15,-1-27-15,0 27 16,1-26-16,25 0 0,-25 0 15,25 0-15,-25-1 16,-1 27-16,-26-26 0,26 26 16,-25-26-16</inkml:trace>
  <inkml:trace contextRef="#ctx0" brushRef="#br0" timeOffset="4210">4033 1139 0,'0'-26'0,"0"0"16,-27 26-16,1-26 0,26-1 15,-26 27-15,0-26 16,0 26-16,0 0 0,-1 0 16,1 0-16,0 26 15,0-26-15,0 27 0,26-1 16,-27 0-16,27 26 0,0-25 16,0 25-16,27-26 15,-27 27-15,26-27 0,0 0 16,0 0-16,0 0 15,27 0-15,-27-26 0,26 0 16,1 0-16,-1 0 0,0-26 16</inkml:trace>
  <inkml:trace contextRef="#ctx0" brushRef="#br0" timeOffset="5169">4504 1113 0,'-26'0'0,"0"0"15,-1 0-15,1 0 0,0 0 16,0 0-16,0 0 16,0 0-16,26 26 15,0 0-15,0 1 16,0-1 0,26 0-16,-26 0 0,26 0 15,0 1 1,0-1-16,0-26 0,1 0 15,-1 0-15,0-26 16,-26-1 0,26 27-16,-26-26 0,0 0 15,0 0-15,0 0 16,-26-27-16,26 27 0,-26 26 16,0-26-16,-1 0 0,1 26 15,0-27-15,0 27 16,0 27-1,52-1 1,0-26-16,0 0 16,0 0-16,1 0 15,-1 0-15,0 0 16,0 0-16,0-26 16,1-1-1,-1 1 1,0 0-1,0 26 1,0 0 0,-26 26-16,26-26 0,1 26 15,-1-26-15,0 27 16,-26-1-16,26-26 0,0 26 16,1 0-1,-1-26-15,-26-26 31,26 0-15,-26 0-16,26-27 16,-26 27-16,0 0 15,26 0-15,-26-27 0,27 27 16,-1 0-16,-26 0 0,26 26 16,0 0-16,0 26 15,0 0-15,1 0 16,-27 1-16,26-1 15,0 0-15,0 0 0,0 0 16,-26 0-16,27-26 0,-1 0 16,0 0-16,0 0 15,-26-26-15,26 0 0,-26 0 16,0 0-16,26-27 0,-26 27 16,0-52-16,-26 25 15,26 1-15,-26-27 0,0 1 16,26 25-16,-26 1 15,26 0-15,-26 25 0,26 1 16,0 52 0,0 1-16,26-1 0,0 26 15,0 1-15,0-1 0,27 27 16,-27-27-16,0 0 16,26-26-16,-25 27 0,-1-27 15,-26 0-15,26-26 16,-26 26-16</inkml:trace>
  <inkml:trace contextRef="#ctx0" brushRef="#br0" timeOffset="5506">5447 746 0,'-27'0'0,"1"-26"0,0 26 32,26-26-32,26 26 15,0 0 1,-26-26-16,27 26 0,-1-26 15,26 26-15,-26-26 16,27 26-16,-27-27 0,26 27 16,-25-26-16,25 26 0,-52-26 15,26 26-15,0-26 16,-26 0-16,-26 26 16,0-27-16,0 27 15,0-26-15,-1 26 0,1-26 16,0 26-16,0 0 0,26 26 15,0 0 1,0 27-16,26-27 0,0 26 16,0-25-16,1 25 15,-1-26-15,0 26 0,0-25 16,26-1-16,-25-26 0,-1 0 16</inkml:trace>
  <inkml:trace contextRef="#ctx0" brushRef="#br0" timeOffset="6074">6101 354 0,'-26'-27'0,"26"54"47,26-1-47,0 0 16,1 0-16,-1 27 15,-26-27-15,26 0 0,0 0 16,0 0-16,-26 1 16,27-1-16,-27 0 15,0-52 1,26 26-16,-26-26 16,0-1-16,0 1 0,0-26 15,0 26-15,26-27 0,-26 27 16,0 0-16,26 0 15,-26-1-15,0 1 0,26 26 16,-26 26 0,27 1-16,-1-1 15,0 0-15,-26 26 0,26-25 16,0-27-16,0 26 16,1 0-16,-1-26 0,0-26 31,-26 0-31,0-1 15,0-25-15,0 26 0,0-27 16,-26 1-16,26 0 16,-26-1-16,26 1 0,-27 26 15,1-27-15,26 27 0,0 0 16,0 52 0,26 0-16,1 1 15,-27 25-15,26 0 16,0-25-16,0 25 0,0 0 15,1-26-15,-1 27 16,-26-27-16,26 0 0</inkml:trace>
  <inkml:trace contextRef="#ctx0" brushRef="#br0" timeOffset="6219">6625 249 0,'-26'-26'16,"26"0"-16,0-1 0,0 1 15,0 0-15,0 0 16,26 0-16,0 26 0,0-27 16,1 27-16,-1 0 15</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7:44.317"/>
    </inkml:context>
    <inkml:brush xml:id="br0">
      <inkml:brushProperty name="width" value="0.05" units="cm"/>
      <inkml:brushProperty name="height" value="0.05" units="cm"/>
      <inkml:brushProperty name="color" value="#ED1C24"/>
      <inkml:brushProperty name="fitToCurve" value="1"/>
    </inkml:brush>
  </inkml:definitions>
  <inkml:trace contextRef="#ctx0" brushRef="#br0">52 942 0,'0'-26'15,"0"0"1,0 0-16,0-1 0,0 1 16,-26 26-16,26-26 15,-26 52 17,26 0-32,0 1 0,0-1 15,0 26-15,26 1 16,0-1-16,-26 0 0,26 27 15,27-27-15,-27-26 16,0 27-16,26-27 0,1 0 16,-27 0-16,26 1 0,-25-1 15,-1-26-15,0 0 16,0 0-16,0 0 0,-26-26 16,26-1-16,-26 1 15,0 0-15,0 0 0,0-27 16,0 1-16,0 26 0,0-27 15,0 27-15,-26 0 16,26 0-16,0 0 0,0 52 31,26-26-31,-26 26 0,27 26 16,-1-25-16,0-1 0,0 26 16,27-26-16,-27 27 15,26-27-15,1-26 0,-27 26 16,26-26-16,0 0 15,-25 0-15,-1 0 0,0-26 16,0-26-16,0 25 0,-26-25 16,27 0-16,-27-1 15,0 1-15,-27-27 0,1 27 16,0 0-16,0-1 16,0 27-16,-1-26 0,-25 52 15,26 0-15,0 0 0,-27 0 16,27 0-16,0 26 15,0 0-15</inkml:trace>
  <inkml:trace contextRef="#ctx0" brushRef="#br0" timeOffset="300">1492 392 0,'27'-52'0,"-27"0"15,0-1-15,0 27 0,-27-26 16,1 25-16,0 1 16,0 0-16,-27 26 0,27 0 15,0 0-15,0 26 16,0 27-16,26-1 0,0 27 16,26-1-16,0 27 0,0 0 15,0-1-15,27 1 16,-1 26-16,1-26 0,-1-1 15,-26 1-15,26 0 16,-25-26-16,-1-1 0,-26-26 16,0 1-16,0-27 0,0 0 15,-26-26-15,-1 0 16</inkml:trace>
  <inkml:trace contextRef="#ctx0" brushRef="#br0" timeOffset="457">1335 1099 0,'0'-52'15,"-26"0"-15,26 25 16,0 1-16,0 0 0,26 0 16,0 26-16,1 0 15,-1 0-15,0 0 16,26 0-16,1-26 0,-1 26 16,0 0-16,-25 0 15</inkml:trace>
  <inkml:trace contextRef="#ctx0" brushRef="#br0" timeOffset="996">2409 785 0,'26'-26'0,"-26"0"15,26 26-15,-26-26 0,0-1 16,-26 1-16,26 0 16,-26 0-16,0 26 15,-1-26-15,1-1 0,0 27 16,-26 0-16,26 0 16,-1 0-16,-25 0 0,26 27 15,0-1-15,26 0 0,-27 0 16,27 0-16,0 27 15,0-1-15,0-26 0,0 27 16,27-27-16,-1 26 0,0-52 16,0 26-16,27-26 15,-27 0-15,26 0 0,-26-26 16,27 0-16,-27 0 16,0-27-16,0 1 0,-26 0 15,26-1-15,-26-25 0,0 25 16,-26-25-16,0-1 15,0 27-15,0 0 0,-1-27 16,27 53-16,-26 0 16,0-1-16,26 54 15,0-1-15,0 0 16,26 26-16,0 27 0,1-1 16,25-25-16,-26 25 0,27 1 15,25 78 1,-52-105-16,0 1 0,1-1 15,-27-26-15</inkml:trace>
  <inkml:trace contextRef="#ctx0" brushRef="#br0" timeOffset="1706">2906 549 0,'27'0'16,"-27"-26"-1,0 0 1,-27 0 0,27 0-16,-26 26 0,0-27 15,0 1 1,0 26-16,-1 0 0,1 0 16,0 26-1,0 1-15,26-1 16,0 0-16,-26 0 0,26 27 15,0-27-15,0 26 16,26-26-16,-26 1 0,26-1 16,0 0-16,0 0 15,1 0-15,-1-26 0,0 0 16,0-26-16,0 0 0,1 0 16,-27 0-16,26-27 15,-26 27-15,26-26 0,-26-1 16,0 1-16,0 26 15,0-27-15,0 27 0,0 0 16,0 52 15,0 0-31,0 0 0,0 27 16,26-27-16,0 26 16,-26 1-16,26-27 0,1 26 15,-1-25-15,0-27 0,-26 26 16,26-26-16,0 0 15,1 0-15,-1-26 0,0-1 16,0 1-16,-26-26 0,26-1 16,1 1-16,-27 0 15,0-1-15,0-25 0,-27 25 16,1 1-16,0-27 16,0 53-16,0-26 0,26 26 15,-27 0-15,1 26 16,26 26-1,0 0-15,0 0 0,0 26 16,26 1-16,-26-1 16,27 1-16,-27-1 0,26 0 15,0 1-15,0-1 16,0 0-16,-26-25 0,27-1 16,-1-26-1</inkml:trace>
  <inkml:trace contextRef="#ctx0" brushRef="#br0" timeOffset="2240">3247 445 0,'-26'0'16,"26"-27"-16,0 1 15,26 26 1,0 0 0,0 0-16,0 0 0,1 0 15,25-26-15,0 26 16,-26 0-16,27 0 0,-1-26 15,1 26-15,-1-26 16,-26 26-16,0 0 0,0-26 16,1 26-16,-1-27 0,0 1 15,-26 0 1,0 0-16,-26 0 16,26-1-16,-26 27 15,-1-26-15,1 26 16,0 0-16,0 26 0,-26 1 15,25-1-15,1 26 16,26-26-16,-26 27 0,0-27 16,26 26-16,0 1 15,0-27-15,26 0 0,-26 0 16,26 0-16,0-26 0,1 27 16,-1-27-1,0 0-15,0-27 0,0 1 16,0 26-16,1-52 15,-1 26-15,-26-1 0,26-25 16,-26 26-16,0 0 16,0 0-16,0-1 0,0 1 15,0 0-15,26 52 16,-26 0 0,26 1-16,1 25 0,-27 0 15,26 1-15,0-1 0,0 0 16,0 1-16,1-1 15</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7:51.725"/>
    </inkml:context>
    <inkml:brush xml:id="br0">
      <inkml:brushProperty name="width" value="0.05" units="cm"/>
      <inkml:brushProperty name="height" value="0.05" units="cm"/>
      <inkml:brushProperty name="color" value="#ED1C24"/>
      <inkml:brushProperty name="fitToCurve" value="1"/>
    </inkml:brush>
  </inkml:definitions>
  <inkml:trace contextRef="#ctx0" brushRef="#br0">52 503 0,'-26'0'16,"0"-27"-16,26 1 62,26 26-62,0-26 16,27 26-16,-1-26 0,53 0 16,-26-27-16,51 27 15,-25-26-15,26-1 0,0 27 16,0-26-16,-26 26 0,-27-1 15,1 1-15,-27 0 16,-26 26-16,1 0 0,-54 0 16,1 0-16</inkml:trace>
  <inkml:trace contextRef="#ctx0" brushRef="#br0" timeOffset="253">393 712 0,'0'26'15,"26"-52"1,26 0 0,-25 0-1,25-1-15,0 1 0,27 0 16,0-26-16,25 26 15,-25-27-15,26 27 0,-1 0 16,-25 0-16,-1-1 0,1 1 16,-53 26-16,0 0 15</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7:54.246"/>
    </inkml:context>
    <inkml:brush xml:id="br0">
      <inkml:brushProperty name="width" value="0.05" units="cm"/>
      <inkml:brushProperty name="height" value="0.05" units="cm"/>
      <inkml:brushProperty name="color" value="#ED1C24"/>
      <inkml:brushProperty name="fitToCurve" value="1"/>
    </inkml:brush>
  </inkml:definitions>
  <inkml:trace contextRef="#ctx0" brushRef="#br0">2651 56 0,'-79'-26'0,"27"26"0,-26-26 16,25 26-16,-52 0 16,27 0-16,-27 0 0,0 26 15,-26 0-15,27 0 16,-27 27-16,0-1 0,0 0 16,0 1-16,26 25 15,-26 1-15,27-27 0,-1 53 16,26-26-16,-25-1 0,25 1 15,27 25-15,-27-25 16,27 26-16,-27-1 0,27 1 16,-1 0-16,27 0 0,-26-1 15,26 27-15,-1-26 16,1 26-16,26-26 0,0 26 16,0-27-16,0 1 15,0 0-15,26 0 0,1-1 16,-1 1-16,0-26 0,0 25 15,27 1-15,-27-26 16,26-1-16,0 27 0,27-26 16,-27-1-16,53 1 15,0-27-15,0 27 0,26-27 16,-1-26-16,28 0 0,-1 1 16,26-1-16,0-26 15,27 0-15,-1-26 0,1-1 16,25 1-16,-25 0 15,-1-26-15,27-1 0,-26-25 16,25 25-16,-25-25 0,-1-1 16,1 1-16,-1-1 15,-26-26-15,1 27 0,-27-27 16,-26 0-16,-26 27 16,-1-53-16,1 26 0,-53-26 15,1 0-15,-27 0 0,0-26 16,-26 26-16,0-26 15,0 26-15,-26-26 0,0 26 16,-27 0-16,1 27 16,-27-27-16,1 26 0,-1 0 15,-25 0-15,-27 1 16,0 25-16,0-26 0,0 27 16,0 25-16,0-25 0,-26 52 15,26-27-15,-26 27 16,26 26-16,0 0 0,0 0 15,0 0-15,0 26 0,27 27 16,-27-27-16,26 0 16,26 26-16,-25 1 0,25-27 15,27 26-15,-27-25 0,27-1 16</inkml:trace>
  <inkml:trace contextRef="#ctx0" brushRef="#br0" timeOffset="788">1211 4193 0,'0'-26'16,"0"0"-16,-26 0 16,26 0-16,0 52 31,0 0-16,26 0-15,0 0 0,-26 1 16,26 25-16,0-26 0,27 27 16,-27-27-16,0 0 15,0 0-15,0 0 0,1-26 16,-1 0-16,0 0 16,0 0-16,0-26 0,1 26 15,-27-26-15,26-26 0,-26 25 16,0 1-16,0-26 15,0 26-15,-26-1 0,26 1 16,0 0-16,0 52 31,26-26-31,0 26 0,0-26 16,0 27-16,27-1 16,-1-26-16,-26 0 0,27 0 15,-1 0-15,0-26 0,-25-1 16,-1 1-16,0 0 15,0 0-15,-26 0 0,0-27 16,0 27-16,0-26 16,-26 26-16,0-1 0,-27 1 15,27 26-15,0 0 0,-26 0 16,25 0-16,1 0 16,26 26-16,-26 1 0,26-1 15</inkml:trace>
  <inkml:trace contextRef="#ctx0" brushRef="#br0" timeOffset="1196">2337 3670 0,'0'-53'0,"0"27"16,0 0-16,-26-26 15,-1 25-15,1 27 0,26-26 16,-26 26-16,0 0 0,26 26 15,-26 1-15,26 25 16,0-26-16,0 53 0,0-27 16,26 27-16,0-1 0,0 1 15,0-27-15,1 27 16,25-27-16,-26 0 0,0 1 16,1-1-16,-1 1 15,0-27-15,-26 0 0,26-26 16,-26 26-16,-26-26 15,0 0-15,-27-26 16,27 0-16,0 26 16,-26-26-16,25-1 15,1-25-15,0 26 0,26 0 16,-26-1-16,26-25 0,0 26 16,26 0-16,0 0 15,0-1-15,27 1 0,-27 0 16,26 0-16,-25 0 15,25 26-15,-26-27 0</inkml:trace>
  <inkml:trace contextRef="#ctx0" brushRef="#br0" timeOffset="1502">3149 3905 0,'-27'-26'0,"1"26"15,52 26 16,-26 1-31,27-1 16,-1 26-16,0-26 16,-26 1-16,26 25 0,-26-26 15,26 0-15,0 0 16</inkml:trace>
  <inkml:trace contextRef="#ctx0" brushRef="#br0" timeOffset="1645">3096 3748 0,'-26'-52'0,"0"26"16,26-27-16,-26 53 0,26-26 15,0 0-15,0 52 32</inkml:trace>
  <inkml:trace contextRef="#ctx0" brushRef="#br0" timeOffset="2031">3332 3827 0,'0'-26'32,"26"26"-17,-26 26 1,26 0-16,0 0 0,1 0 15,-1 1-15,0 25 16,0-26-16,-26 27 0,26-27 16,-26 0-16,26-26 15,-26 26-15,0-52 16,0 0 0,0-27-16,0 27 15,0-26-15,0-1 0,0 27 16,27-26-16,-1 26 15,-26-1-15,26 1 0,0 26 16,0 0-16,1 0 0,-1 26 16,0 1-1,0-1-15,-26 0 0,26 0 16,-26 0-16,27 1 0,-27-1 16,26-26-1</inkml:trace>
  <inkml:trace contextRef="#ctx0" brushRef="#br0" timeOffset="2314">4013 3722 0,'0'-52'0,"0"26"16,0-27-16,0 27 0,0 0 15,-27 26-15,1 0 16,0 26-16,0 0 16,26 0-16,-26 1 15,26-1-15,0 0 16,26 0-16,0 0 15,26 0-15,-25 1 0,-1-27 16,26 26-16,-26 0 16,1 0-16,-1-26 0,0 26 15,-26 1 1,0-1-16,0 0 16,-26-26-16,0 0 0,-1 0 15,1-26 1,26 0-16,-26-1 0,26-25 15</inkml:trace>
  <inkml:trace contextRef="#ctx0" brushRef="#br0" timeOffset="3009">4117 3486 0,'0'-78'0,"27"52"15,-27-27-15,26 27 16,-26 0-16,0 52 31,0 0-31,0 1 0,26 25 16,0 0-16,0 1 0,1-1 15,-1 0-15,26 1 16,-26-27-16,27 26 0,-27-26 16,26 27-16,-26-27 0,1 0 15,-27 0 1,26-26-16,-52 0 31,26-26-31,-27 26 0,1-26 16,26 0-1,-26 26-15,26-26 16,0-1-16,26 1 16,-26 0-1,26 26-15,1-26 0,-27 0 16,52 0-16,-26 26 0,0-27 16,0 27-16,1-26 15,-1 0-15,0 26 0,0-26 16,0 26-16,-26-26 15,0-1-15,0 1 0,-26 0 16,0 0-16,0 0 16,0 26-16,-1-26 15,1 26-15,0 0 0,0 0 16,0 26-16,0 0 16,26 0-16,0 0 0,0 0 15,0 27-15,0-27 0,26 26 16,0-25-16,26 25 15,-26-26-15,1 0 0,25-26 16,-26 0-16,27 0 0,-27 0 16,0 0-16,0-26 15,0 0-15,1 0 0,-27 0 16,0-1-16,26 1 16,-26 0-16,0 0 0,0 0 15,0-1-15,-26 27 0,26-26 16,0 52-1,26 1 1,-26-1 0,26-26-16,0 26 0,-26 0 0,26 0 15,0-26-15,-26 27 16,27-27-16,-27 26 0</inkml:trace>
  <inkml:trace contextRef="#ctx0" brushRef="#br0" timeOffset="3331">5139 3460 0,'0'-26'0,"-27"0"16,27 0-16,0 0 0,-26 26 15,52 0 1,1 0 0,-27 26-16,26 0 0,0-26 15,-26 26-15,26 0 16,0-26-16,-26 26 0,27-26 15,-27-26 17,0 0-17,0 0-15,26 0 16,-26 0-16,26 26 16,0 26-1,-26 0-15,26-26 16,-26 26-16,26 0 0,-26 0 15,27 1-15,-1-1 16</inkml:trace>
  <inkml:trace contextRef="#ctx0" brushRef="#br0" timeOffset="3541">5662 3225 0,'0'-27'0,"0"1"0,0 0 16,-26 26-16,0 0 15,0 26 1,0-26-16,-1 26 0,27 1 16,0-1-16,-26 0 15,26 0-15,0 0 0,26 27 16,-26-27-16,27 0 16,-1 0-16,0 0 0,0-26 15,0 0-15,1 0 16</inkml:trace>
  <inkml:trace contextRef="#ctx0" brushRef="#br0" timeOffset="3914">5898 3225 0,'0'26'32,"26"-26"14,0-26-30,1 26 0,-27-27-16,26 27 15,-26-26-15,0 0 16,-26 0 0,26 0-16,-27 26 15,1-27-15,0 27 0,0-26 16,0 26-16,-1 0 0,1 26 15,26 1-15,-26-1 16,26 0-16,0 26 0,0 1 16,0-1-16,26-26 0,0 27 15,1-27-15,-1 26 16,26-52-16,1 0 0,-27 0 16,26 0-16,-26-26 0,0-26 15,1-1-15</inkml:trace>
  <inkml:trace contextRef="#ctx0" brushRef="#br0" timeOffset="7466">6238 449 0,'0'-26'16,"27"26"-1,-1 0 1,0 0 0,0 0-16,0 0 15,1 26-15,-27 0 16,0 0-1,0 0-15,-27 1 16,1-27 0,0 26-16,0-26 15,0 0-15,26-26 16,-27-1-16,1 1 16,26 0-16,0 0 15,0 0-15,0 0 0,0-1 16,0 1-16,0 0 15,26 26-15,-26-26 0,27 26 16,-1 0 0,0 26-16,-26 0 15,26-26-15,0 26 0,-26 27 16,0-27-16,27 0 16,-27 0-16,0 0 15,0 1-15,-27-27 16,1 26-16,0-26 15,0 0-15,0-26 16,-1 26-16,27-27 16,-26 27-16,26-26 0,0 0 15,-26 26-15,26-26 16,0 0-16,26 26 0,-26-26 16,26 26-16,1 0 15,-1 0-15,0 26 16,0-26-16,-26 26 0,26 0 15,-26 0 1,0 0-16,0 1 0,0-1 16,-26-26-16,26 26 15,-26-26-15,0 0 16,0 0 0,26-26-16,0 0 15,0-1-15,0 1 16,26 0-16,-26 0 15,26 0-15,0 0 16,0 26 0,-26 26-16,0 0 15,0 0 1,0 0-16,-26 0 16,0 1-1,0-27-15,0 0 16,-1 0-16,1 0 0,0 0 15,26-27 1,0 1-16,26 0 16,-26 0-16,26 26 15,1-26-15,-1 26 0,0-26 16,0 26-16,0 0 0,1 26 16,-1-26-16,-26 26 15,0 0-15,0 0 0,0 0 16,-26 1-16,-1-1 15,27 0-15,-26 0 0,0 0 16,0-26-16,0 0 16,-1-26-1,27 0-15,0 0 16,0 0-16,0-1 16,27 1-16,-27 0 0,26 0 15,0 26-15,0 0 16,0 26-1,-26 0-15,0 0 16,27-26-16,-27 27 0,0-1 16,0 0-1,-27-26 1,1 0 0,0-26-16,0 0 31,26-1-16</inkml:trace>
  <inkml:trace contextRef="#ctx0" brushRef="#br0" timeOffset="10185">6186 501 0,'26'0'15,"0"26"1,1-26 31,-1 0-16,0 0 0,0 0-31,0 0 16,1 0 0,-1 0-16,0-26 0,0 26 15,0 0-15,27 0 0,-27 0 16,0 0-16,26-26 16,1 26-16,-27 0 0,26 0 15,1 0-15,-27-26 0,26 26 16,1 0-16,-1 0 15,-26 0-15,27 0 0,-1 0 16,0 0-16,-26 0 16,27 0-16,-27 26 0,26-26 15,1 0-15,-27 0 16,26 0-16,1 0 0,-27 0 16,26 26-16,1-26 0,-1 0 15,0 0-15,-25 0 16,51 0-16,-26-26 0,1 26 15,-1 0-15,1 0 16,-27 0-16,26 0 0,1 0 16,-1 0-16,0 0 0,-26 0 15,27 0-15,-27 0 16,26 0-16,-25 0 0,25 0 16,-26 0-16,0 0 15,0 0-15,1 0 0,-1 0 16,0 0-16,0 0 0,0 0 15,-26 26-15,27-26 16,-1 0-16,0 0 0,0 26 16,0-26-16,1 0 15,-1 0 1,0 0-16,0 0 0,0 0 16,0 0-1,1 0-15,-1 27 16,0-27 15,-26-27 47,-26 1-62,0 26-16,26-26 15</inkml:trace>
  <inkml:trace contextRef="#ctx0" brushRef="#br0" timeOffset="10705">8909 187 0,'-26'0'15,"0"0"1,0 0 15,26 26-31,26 0 16,-26 1-1,26-27-15,0 26 16,-26 0-16,27 0 16,-1 0-16,0 1 15,0-1-15,0 0 16,0 0-16,1 0 0,-27 0 16,26-26-16,0 27 0,-26-1 15,26-26-15,-26 26 16,26-26-16,-26 26 0,0 0 15,0 1 17,-26-27-32,0 26 15,0-26-15,0 26 16,-1 0-16,1-26 0,0 26 16,0-26-16,0 27 0,0-27 15,-1 26-15,1 0 16,0 0-1</inkml:trace>
  <inkml:trace contextRef="#ctx0" brushRef="#br0" timeOffset="11655">9747 449 0,'0'-26'0,"0"0"31,0 52-15,0 0 0,0 0-16,0 0 0,0 0 15,26 1-15,-26 25 16,0-26-16,0 27 0,0-27 16,27 0-16,-27 0 0,0 0 15,0 1 1,0-54-1,-27 27-15,27-26 16,0 0-16,-26 0 0,26 0 16,0-27-16,0 1 0,0-1 15,0 1-15,0 0 16,0-1-16,0-25 0,26 25 16,1 1-16,-1 0 0,0-1 15,0 27-15,0 26 16,27 0-16,-27 0 0,0 26 15,0 27-15,-26-27 16,27 26-16,-27 1 0,0-1 16,0 0-16,0 1 15,-27-1-15,1-26 0,0 27 16,0-27-16,0-26 0,-1 26 16,1-26-16,0 26 15,26-52 1,0 0-16,26 26 15,0 0-15,1 0 16,-1 0-16,0 0 0,0 0 16,0 26-16,1-26 15,-1 26-15,0 0 0,0-26 16,0 27-16,0-1 0,1 0 16,-1-26-1</inkml:trace>
  <inkml:trace contextRef="#ctx0" brushRef="#br0" timeOffset="11846">10350 527 0,'26'-26'0,"-26"0"16,26 26 15,-26 26-31,0 0 0,26-26 16,-26 27-16,0-1 15,26 0-15,-26 0 0,0 0 16,0 1 0</inkml:trace>
  <inkml:trace contextRef="#ctx0" brushRef="#br0" timeOffset="11978">10507 318 0,'0'-26'0,"-27"26"16,1 0 0,26 26-16,-26-26 0</inkml:trace>
  <inkml:trace contextRef="#ctx0" brushRef="#br0" timeOffset="12541">10769 501 0,'26'-26'0,"0"26"16,-26-26 0,0 0-16,-26 26 15,26-26-15,-26 26 16,-1 0-16,1 0 16,0 0-16,0 0 0,0 26 15,26 0-15,-27-26 16,27 26-16,0 0 0,0 0 15,27-26 1,-1 0-16,0 0 16,0 0-1,0 0-15,1 0 0,-1-26 16,0 26-16,0 0 31,-26 26-15,0 1-1,26-1-15,-26 26 0,0 1 16,0-27-16,26 26 0,-26 1 16,0-1-16,0-26 15,0 26-15,0-25 0,0-1 16,0 0-16,-26-26 0,0 0 16,0 0-1,0-26-15,0 0 16,-1-27-16,27 27 15,-26 0-15,26-26 0,0 25 16,26 1-16,1 0 0,-1 0 16,0 0-16,0 26 15,0 0-15,0 0 16,1 0-16,-1 0 16,0 0-16,0 0 15</inkml:trace>
  <inkml:trace contextRef="#ctx0" brushRef="#br0" timeOffset="13117">11057 449 0,'0'-26'0,"26"0"16,-26-1-16,0 1 16,0 0-16,0 0 0,0 0 15,0 52 16,0 0-31,0 0 0,0 0 16,0 27-16,26-27 16,-26 26-16,0-26 0,0 27 15,26-27-15,-26 0 16,0 0-16,26-26 16,-26 27-16,0-54 15,26 1 1,-26 0-16,0 0 15,27 26-15,-27-26 16,26-1-16,-26 1 0,26 26 16,-26-26-16,26 26 0,0 0 15,-26 26-15,27-26 16,-27 26-16,26 1 0,-26-1 16,26 0-16,0 0 15,-26 0-15,26-26 16,-26 27-16,27-27 0,-1 0 15,0-27 1,0 1 0,-26 0-16,26 0 0,-26-27 15,0 27-15,0-26 16,0 26-16,0 0 0,0-27 16,0 27-16,0 0 15,0 52 1,26 0-16,-26 0 0,0 1 15,27 25-15,-27-26 16,26 26-16,-26 1 0,26-27 16,-26 26-16,26-25 15,-26 25-15</inkml:trace>
  <inkml:trace contextRef="#ctx0" brushRef="#br0" timeOffset="13248">11633 580 0,'-27'-26'15,"27"-1"-15,0 1 0,0 0 16,27 26-16,-27-26 0,26 26 16,0 0-16,0 0 15,0 0-15,1 0 0,-1 0 16</inkml:trace>
  <inkml:trace contextRef="#ctx0" brushRef="#br0" timeOffset="15667">6238 475 0,'0'-26'16,"0"0"0,27 0-1,-1 26-15,-26-27 16,26 27-16,0 0 0,0-26 16,1 26-16,-1 0 15,0 0-15,0 0 0,0 0 16,-26 26-1,0 1-15,0-1 16,-26 0-16,0 0 0,0 0 16,0 0-16,-27 1 15,27-1-15,-26-26 0,-1 26 16,27-26-16,-26 0 16,25 0-16,27-26 0,-26 26 15,26-26-15,0-1 0,26 1 16,-26 0-16,27 0 15,-1 0-15,0 0 0,0-1 16,0 27-16,1-26 0,-1 26 16,0 0-16,0 0 15,0 0-15,1 0 0,-27 26 16,26 1-16,-26-1 16,0 0-16,-26 0 15,26 0-15,-27 0 16,1-26-16,0 27 0,-26-27 15,25 0-15,1 26 0,0-26 16,0 0-16,0 0 16,-1-26-16,27-1 15,27 27 1,-1-26-16,0 0 0,26 26 16,-25-26-16,-1 26 0,26 0 15,-26 0-15,27 0 16,-27 0-16,0 0 0,-26 26 15,26-26-15,-26 26 16,-26 0-16,0-26 16,0 27-16,0-1 0,-1-26 15,1 0-15,0 0 16,0 0-16,0 0 0,-1 0 16,27-26-1,0-1-15,0 1 16,27 0-16,-1 26 0,-26-26 15,26 26-15,0 0 16,-26-26-16,26 26 0,1 0 16,-27 26-16,0 0 15,0 0 1,-27 0-16,1-26 16,0 27-16,0-1 15,0-26-15,-1 0 0,27 26 16,-26-26-16,0 0 0,0 0 15,26-26-15,0 0 16,26-1-16,0 1 16,0 26-16,1-26 15,-1 0-15,26 26 0,-26-26 16,27 26-16,-27 0 0,0 0 16,0 0-16,0 26 15,1 0-15,-27 0 16,0 0-16,-27 1 15,1-1-15,26 0 0,-52 0 16,26-26-16,0 26 0,-27-26 16,27 0-16,0 0 15,-27 0-15,27 0 0,0-26 16,0 0-16,26 0 16,0 0-16,0-1 15,26 1-15,0 0 0,0 26 16,1-26-16,-1 26 15,0 0-15,0 0 16,0 26 0,-26 0-16,0 0 15,0 1-15,-26-1 16,0-26-16,0 0 16,0 0-16,-1 0 15,1 0 1</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8:26.062"/>
    </inkml:context>
    <inkml:brush xml:id="br0">
      <inkml:brushProperty name="width" value="0.05" units="cm"/>
      <inkml:brushProperty name="height" value="0.05" units="cm"/>
      <inkml:brushProperty name="color" value="#ED1C24"/>
      <inkml:brushProperty name="fitToCurve" value="1"/>
    </inkml:brush>
  </inkml:definitions>
  <inkml:trace contextRef="#ctx0" brushRef="#br0">761 0 0,'0'26'31,"0"0"-15,0 0-16,0 0 16,0 27-16,0-1 15,0 1-15,26 25 0,-26-26 16,0 53-16,26-26 16,0 25-16,1 1 0,-1 0 15,0 0-15,0-1 0,0 1 16,0 0-16,27 0 15,-27 26-15,0-27 0,27 27 16,-27 0-16,26 26 0,-26-26 16,27 26-16,-27 0 15,26-26-15,27 27 0,-1-28 16,1 1-16,-1 0 16,27-26-16,26 0 0,0 26 15,0-27-15,0-25 0,0 26 16,0-27-16,26 1 15,-26-27-15,26 1 0,0-1 16,26-26-16,27 0 16,-1-26-16,53 0 0,0 0 15,0-26-15,26 26 0,-26 0 16,0-26-16,-1 26 16,-51-26-16,-1 26 0,-25 0 15,-27 0-15,-26 0 16,-26-26-16,-27 26 0,1 0 15,-27 0-15,-26 0 0,0 0 16,1 0-16,-1 0 16,-26-27-16,-26 27 78,-1 0-78,1 0 15,0-26-15</inkml:trace>
  <inkml:trace contextRef="#ctx0" brushRef="#br0" timeOffset="313">6338 3797 0,'-26'0'15,"52"26"32,0-26-47,1 26 0,-1-26 16,26 26-16,1 0 0,-1 0 16,27 1-16,-27-1 15,0 0-15,1 0 0,-1 0 16,0 1-16,1 25 0,-27-26 15,0 0-15,0 1 16,-26-1-16,-26 0 16,0 0-16,-26 26 0,-1-25 15,-52-1-15,1 26 0,-1-26 16,-26 1-16</inkml:trace>
  <inkml:trace contextRef="#ctx0" brushRef="#br0" timeOffset="1163">80 4608 0,'-26'0'16,"0"0"-16,26 26 16,0 1-1,-27-1-15,27 0 16,0 79-16,0-53 16,0 27-16,27-27 15,-1 0-15,0 27 0,26-27 16,1-25-16,-1 25 0,27-26 15,-27-26-15,0 0 16,27 0-16,-27 0 0,1-26 16,-1 0-16,0 0 0,1-27 15,-27 1-15,0-27 16,0 27-16,-26 0 0,0-27 16,0 27-16,0-1 0,-26 27 15,0 0-15,26 0 16,-26-1-16,0 27 0,-1 0 15,1 0 1,0 27-16,0-1 0,0 0 16,26 0-16</inkml:trace>
  <inkml:trace contextRef="#ctx0" brushRef="#br0" timeOffset="1519">996 4949 0,'-26'0'15,"52"0"17,1 26-32,-27 0 15,26 0-15,0 0 0,0 1 16,27 25-16,-53-26 15,26 0-15,0 1 0,-26-1 16,0 0-16,0 0 0,-26-26 16,0 0-1,-1 0-15,27-26 0,-26 0 16,26 0-16,0-27 16,0 1-16,0-1 0,26 1 15,1 0-15,-1-1 0,0 1 16,0 0-16,-26 25 15,26 27-15,0-26 0,1 0 16</inkml:trace>
  <inkml:trace contextRef="#ctx0" brushRef="#br0" timeOffset="1744">1389 4661 0,'0'-27'16,"0"1"-1,0 0-15,0 52 32,0 0-17,26 1-15,-26 25 16,0 0-16,0 1 0,27 25 16,-27-25-16,0 25 0,0-25 15,0-1-15,0 0 16,0-25-16,0 25 0,26-26 15</inkml:trace>
  <inkml:trace contextRef="#ctx0" brushRef="#br0" timeOffset="2279">1939 4739 0,'-26'0'0,"0"0"16,26 26-1,0 1-15,0-1 16,0 0-16,0 26 0,26 1 16,-26 25-16,26-25 15,-26 51-15,26-25 0,0 0 16,1 25-16,-1-25 0,-26-1 15,26 1-15,-26-27 16,26 1-16,-26-27 0,0 0 16,0 0-16,0-52 15,0 0-15,-26-27 16,0 1-16,0-26 0,-1-1 16,1-26-16,0 1 15,26-1-15,-26 0 0,0 0 16,0 1-16,26 25 15,0 0-15,0 1 0,26 25 16,0 27-16,0 0 16,26 0-16,-25 26 0,25 0 15,0 26-15,-25 0 0,25 0 16,-26 27-16,0-1 16,1 1-16,-27-1 0,0 0 15,0 1-15,-27-1 0,-25-26 16,26 27-16,-27-27 15,1 0-15,0-26 0,25 0 16,-25 0-16,26-26 0,0 26 16</inkml:trace>
  <inkml:trace contextRef="#ctx0" brushRef="#br0" timeOffset="2728">2725 5001 0,'26'-26'16,"0"0"-16,-26 0 15,-26-1 1,26 1-16,-26 0 0,0 0 16,-1 26-16,1-26 0,0 26 15,-26 0-15,25 0 16,1 26-16,0 0 0,-26 0 15,25 0-15,1 27 16,26-27-16,-26 26 0,26-26 16,0 27-16,0-27 0,26 0 15,0 0-15,1-26 16,-1 0-16,0 0 0,26 0 16,-25 0-16,-1-26 15,26 26-15,-26-26 0,-26 0 16,27 0-16,-27-1 0,26 1 15,-26 0-15,0 0 16,0 0-16,26 26 16,-26 26-1,26 0-15,0 0 16,-26 27-16,26-27 0,1 26 16,-27 1-16,26-27 15,0 0-15,-26 0 0,26-26 16</inkml:trace>
  <inkml:trace contextRef="#ctx0" brushRef="#br0" timeOffset="3047">3013 5027 0,'-26'-52'0,"26"26"16,-27 0-16,27-1 16,27 27-1,-1 27 1,0-1-16,0 0 15,0 0-15,0 0 0,1 27 16,-27-27-16,26 0 0,-26 0 16,0 0-16,0 1 15,-26-27 1,26-27-16,-27 1 16,1-26-16,26 26 15,0-27-15,0 1 0,0 0 16,0-1-16,26 1 15,1 26-15,-1-1 0,0 27 16,0 0-16,0 27 16,1-27-16,-27 26 15,26 0-15</inkml:trace>
  <inkml:trace contextRef="#ctx0" brushRef="#br0" timeOffset="3544">3746 5027 0,'0'-26'0,"0"0"0,0 0 15,-26 0 1,0-1-16,-1 27 0,1-26 15,0 0-15,0 0 16,0 26-16,-1-26 0,1 26 16,0 0-16,0 0 0,26 26 15,-26 0-15,0 26 16,26-25-16,0 25 0,0 0 16,0 1-16,0-1 0,26-26 15,-26 27-15,26-27 16,0 0-16,0 0 0,0-26 15,1 0 1,-1-26-16,0 26 0,0-52 16,0 25-16,1 1 15,-27-26-15,26-1 0,-26 27 16,0-26-16,0 26 0,0 0 16,0-1-16,26 27 15,-26 27 1,0-1-16,26 0 15,-26 0-15,26 0 0,-26 27 16,26-27-16,1 0 0,-27 0 16,26 0-16,0-26 15</inkml:trace>
  <inkml:trace contextRef="#ctx0" brushRef="#br0" timeOffset="4481">3982 4949 0,'0'-53'0,"-27"27"15,27 0-15,0 0 16,0 52 15,0 0-31,27 0 0,-27 1 16,26-1-16,-26 0 16,26 0-16,-26 0 0,26 27 15,-26-27-15,26-26 0,-26 26 16,0 0-16,0-52 31,0 0-31,0 0 16,-26-1-16,26 1 0,0-26 15,0 26-15,0-27 0,26 27 16,-26 0-16,27 0 16,-27 0-16,26 26 0,0 0 15,0 26-15,0 0 16,-26 0-16,26 0 15,-26 27-15,0-27 0,27 0 16,-27 0-16,0 0 16,26-26-16,-26 27 0,26-54 15,0 1 1,-26 0 0,26 0-16,1-26 0,-27 25 15,26 1-15,0 0 16,-26 0-16,26 26 0,0 0 15,0 26 1,1 0-16,-27 0 0,26 27 16,0-1-16,0-26 0,0 27 15,-26-27-15,27 0 16,-1 0-16,0 0 0,0-26 16,0 0-16,1 0 15,-1-26-15,0-26 16,0 26-16,-26-1 0,26-25 15,0 0-15,-26 26 16,0-27-16,0 27 0,0 0 16,-26 26-16,0 0 15,0 26 1,0-26-16,0 26 0,26 27 16,-27-27-16,27 0 15,0 0-15,27 0 0,-27 0 16,26 1-16,0-1 15,0 0-15,26 0 0,-25-26 16,-1 0-16,26 0 0,-26 0 16,1-26-16,-1 0 15,0 0-15,0-1 0,0-25 16,-26 0-16,27-1 0,-27 1 16,0 0-16,0-1 15,-27-25-15,27 25 0,-26 27 16,26-26-16,0 26 15,-26 26-15,26 26 16,0 26-16,0 0 16,26 1-16,-26-1 15,26 1-15,1 25 0,-27-25 16,26-1-16,0 0 16,0 1-16,-26-27 0,26 0 15,-26 0-15,26-26 0</inkml:trace>
  <inkml:trace contextRef="#ctx0" brushRef="#br0" timeOffset="4793">5291 4975 0,'-26'-26'0,"26"0"15,-26 26-15,26-27 16,26 27 31,0 0-47,0 0 0,0 0 15,27 0-15,-27-26 0,26 26 16,-26-26-16,1 26 16,-1-26-16,0 26 0,-26-26 15,0-1 1,-26 1-16,0 26 16,-1 0-16,1 0 0,0 0 15,0 26 1,26 1-16,0-1 0,0 0 15,0 0-15,0 27 0,26-27 16,0 0-16,0 0 16,1 0-16,-1 0 0,0-26 15</inkml:trace>
  <inkml:trace contextRef="#ctx0" brushRef="#br0" timeOffset="5139">6129 4661 0,'-53'0'0,"27"0"16,-26 0-16,26 0 0,0 0 15,-1 26-15,1 0 16,26 0-16,0 0 16,26 27-16,1-27 15,-1 0-15,-26 27 0,26-27 16,0 0-16,0 0 0,0-26 15,-26 26-15,-26-26 32,26-26-32,-26 26 15,0-26-15,0-26 0,26 25 16,0-25-16,0 0 16,26-1-16,-26 27 0,26-26 15,0 25-15,27 1 0,-27 26 16,0 0-16,0 0 15,0 0-15,1 26 16</inkml:trace>
  <inkml:trace contextRef="#ctx0" brushRef="#br0" timeOffset="5418">6600 4661 0,'0'-27'0,"0"1"31,-26 26-15,0 0 0,0 0-16,-1 0 0,1 26 15,0-26-15,0 27 0,0-1 16,-1 0-16,1 0 16,26 0-16,0 1 0,26 25 15,27-26-15,-27 0 16,53 1-16,-27 25 0,0-26 15,1-26-15,-27 26 0,0 0 16,-78 1 0,-53-1-16,-26 0 0,-26 0 15</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8:38.692"/>
    </inkml:context>
    <inkml:brush xml:id="br0">
      <inkml:brushProperty name="width" value="0.05" units="cm"/>
      <inkml:brushProperty name="height" value="0.05" units="cm"/>
      <inkml:brushProperty name="color" value="#ED1C24"/>
      <inkml:brushProperty name="fitToCurve" value="1"/>
    </inkml:brush>
  </inkml:definitions>
  <inkml:trace contextRef="#ctx0" brushRef="#br0">299 1204 0,'-26'0'0,"26"-26"16,-26 26-16,0 0 15,-1 0-15,1 0 0,0 0 16,0 0-16,0 26 0,-1 0 15,27 27-15,-26-27 16,0 52-16,26-25 0,0 25 16,0-25-16,0 25 15,0-25-15,26 25 0,0-25 16,1-27-16,-1 26 0,26-26 16,-26-26-16,27 0 15,-1 0-15,1 0 0,-27-26 16,0 0-16,26-26 15,-26-1-15,-26 1 0,0-1 16,0 1-16,0-27 0,-26 27 16,-26 0-16,26-1 15,-27 1-15,1 26 0,26 0 16,-27-1-16,27 1 16,0 0-16,0 26 0,0 0 15,52 0 1,0 0-16,0 0 15,27 26-15,-1-26 0,0 0 16,1 0-16,25-26 0,-25 26 16,-1 0-16,0 0 15,1-26-15,-1 26 0,-26 0 16,0 0 0,-26-26-16,-26 26 31,26 26-31,-26 0 15,0 0-15,26 27 16,0-27-16,0 26 16,26-26-16,-26 27 0,26-1 15,0 0-15,1-25 0,-1 25 16,0-26-16,0 0 16,0 1-16,27-27 0,-27 0 15,0 0-15,27 0 16,-27 0-16,0-27 0,26 1 15,-26 26-15,1-52 0,-1 26 16,0-27-16,-26 27 16,26-26-16,-26 26 0,0-27 15,0 27-15,0 0 16,0 0-16,0 52 16,0 0-1,0 0-15,0 0 16,0 1-16,26-1 0,-26 0 15,27 0-15,-1 0 16,0-26-16,26 0 16,-26 0-16,1-26 0,25 0 15,-26 0-15,0 0 16,1-27-16,-1 1 0,-26-1 16,0-25-16,0 26 15,0-27-15,-26 0 0,-1 27 16,1 0-16,0-1 0,0 1 15,0 26-15,-1 26 16,27 26-16,0 0 16,0 0-16,0 27 15,0-1-15,27 0 0,-1 27 16,0-27-16,0 27 0,0-27 16,1 1-16,-1-1 15,0-26-15,0 27 0,0-27 16,1-26-1,-27-26-15</inkml:trace>
  <inkml:trace contextRef="#ctx0" brushRef="#br0" timeOffset="475">1687 1204 0,'26'0'63,"0"0"-48,1 0 17,-27-26-17,26 26 1,0 0-16,0 0 15,0 0-15,0 0 16,1 0-16,-1 0 16,0 0-16,0 0 15,-52 0 32,26 26-31,-26 0-16,0 0 15,-1 1-15,27-1 16,-26 0-16,26 26 0,0-25 16,0-1-16,0 0 0,0 0 15,26 0-15,-26 0 16,53 1-16,-27-1 0,26-26 16,1 26-16,-1-26 15,0 0-15,1-26 0,-27 0 16</inkml:trace>
  <inkml:trace contextRef="#ctx0" brushRef="#br0" timeOffset="1054">2525 942 0,'-26'-26'0,"0"0"15,-1 26-15,27-26 0,0 52 32,0 0-32,0 0 0,27 27 15,-1-1-15,-26 0 0,26 1 16,0-1-16,26 0 15,-25-25-15,25 25 0,-26-26 16,27 0-16,-1 1 16,0-27-16,1 0 0,-27-27 15,26 1-15,1 0 0,-27-26 16,0 25-16,0-25 16,0-26-16,-26 25 0,0 1 15,-26-1-15,26 1 16,-26 26-16,0 0 0,26-1 15,-26 1-15,-1 26 0,1 26 32,26 1-17,26-1 1</inkml:trace>
  <inkml:trace contextRef="#ctx0" brushRef="#br0" timeOffset="1349">3310 785 0,'27'0'0,"-1"0"15,0 0 1,-26 26 0,0 0-16,0 1 0,26-1 15,-26 0-15,26 26 16,-26 1-16,0-27 0,27 26 16,-27 1-16,26-27 15,-26 26-15,26-26 0,-26 1 16</inkml:trace>
  <inkml:trace contextRef="#ctx0" brushRef="#br0" timeOffset="1680">3991 733 0,'0'-26'0,"-26"26"16,0 0-16,0 0 16,0 0-16,-1 0 15,1 0-15,0 0 0,0 26 16,0 0-16,26 0 16,0 0-16,26 0 15,-26 1-15,52 25 0,-26-26 16,27 0-16,-27 1 15,26-1-15,-26 26 0,27-26 16,-27 1-16,0-1 16,-26 0-16,0 0 0,-26 0 15,0 0-15,0-26 0,-27 27 16</inkml:trace>
  <inkml:trace contextRef="#ctx0" brushRef="#br0" timeOffset="1840">3834 785 0,'53'-52'0,"-1"-1"16,-26 1-16,26 26 0,-25 0 15,25-1-15,-26 1 16,0 26-16,1 0 0,25 0 16,-52 26-16,26 1 0,0-27 15,-26 26-15</inkml:trace>
  <inkml:trace contextRef="#ctx0" brushRef="#br0" timeOffset="2346">4515 785 0,'0'-26'0,"0"0"16,-26 26-16,26 26 16,0 0-16,0 0 15,0 0-15,0 27 0,-26-1 16,26 1-16,0-1 0,0-26 15,0 27-15,0-27 16,26 0-16,-26 0 0,0-52 31,0-26-15,0 25-16,0-25 0,0 0 16,0-1-16,0-25 15,0 25-15,0-25 0,26-1 16,-26 1-16,0 25 0,26 1 15,-26 0-15,26 25 16,1 27-16,-1 0 0,0 27 16,26 25-16,-26 0 15,27 1-15,-27 25 0,26 1 16,1-27-16,-27 27 0,26-1 16,-25-25-16,-1-1 15,-26 0-15,0-25 0</inkml:trace>
  <inkml:trace contextRef="#ctx0" brushRef="#br0" timeOffset="2918">4646 837 0,'-26'-26'16,"0"0"-16,-1 0 16,1 0-16,52 26 15,1 0 1,-1 0-16,0-26 15,26 26-15,1 0 0,-1-27 16,0 27-16,1-26 16,25 26-16,-25-26 0,-27 0 15,26 0-15,-26 26 0,-26-27 16,27 1-16,-27 0 16,0 0-16,0 52 31,0 26-31,0-25 15,26 25-15,-26 0 0,26 1 16,0 25-16,0-25 16,1 25-16,-1-25 0,0-1 15,0 0-15,-26 1 16,26-1-16,-26-26 0,27 0 16,-54-52-1,27 0 1,0 0-16,-26-26 0,0-1 15,26 1-15,-26-27 16,26-26-16,-26 27 0,26-27 16,0 27-16,0-1 15,0 1-15,0-1 0,26 27 16,-26 25-16,26 1 0,0 26 16,0 0-16,1 26 15,25 27-15,-26-1 0,0 1 16,0-1-16,-26 0 0,0 1 15,0-1-15,0 0 16,-26-25-16,0 25 0,0-26 16,-26 0-16,25-26 15,1 26-15</inkml:trace>
  <inkml:trace contextRef="#ctx0" brushRef="#br0" timeOffset="3353">5667 340 0,'26'0'16,"-26"-26"-16,27 26 0,-27 26 16,0 0-1,26 27-15,-26-27 16,0 26-16,26 27 16,0-27-16,0 0 0,0 27 15,1-27-15,-1 1 0,0-1 16,0 0-16,0 1 15,1-1-15,-27-26 0,26 1 16,-26-1 0,0-52-16,0-1 15,-26-25-15,-1 26 16,1-53-16,26 27 16,-26-27-16,0-25 0,0 25 15,26-26-15,-27 1 0,27 25 16,0 0-16,0 1 15,0-1-15,27 27 0,-27 26 16,26 0-16,0 26 16,0 0-16,0 26 0,1 0 15,-1 26-15,26 1 16,-26-1-16,1 0 0,-1 1 16,-26 25-16,0-25 0,-26-1 15,-27 0-15,1-25 16,-53-1-16</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8:47.162"/>
    </inkml:context>
    <inkml:brush xml:id="br0">
      <inkml:brushProperty name="width" value="0.05" units="cm"/>
      <inkml:brushProperty name="height" value="0.05" units="cm"/>
      <inkml:brushProperty name="color" value="#ED1C24"/>
      <inkml:brushProperty name="fitToCurve" value="1"/>
    </inkml:brush>
  </inkml:definitions>
  <inkml:trace contextRef="#ctx0" brushRef="#br0">418 1550 0,'-26'0'0,"52"0"32,-26-27-32,27 27 0,-27-26 15,26 0-15,0 0 16,-26 0-16,0-1 16,26 27-16,-26-26 0,-26 26 15,0 0 1,0 0-16,-1 26 15,-25-26-15,26 27 16,-26-1-16,25 0 0,-25 0 16,26 0-16,0 1 0,-1-1 15,27 0-15,0 0 16,0 0-16,27 0 16,-1-26-16,26 27 15,1-1-15,25-26 0,-26 26 16,1 0-16,-1-26 15,1 26-15,-1-26 0,-52 27 16,0-1-16,0 0 0,0 0 16,-52 0-16,-1 1 15,1-1-15,-27-26 0,1 26 16,25-26-16,-25 0 0,25 0 16,1 0-16,26-52 15,0 25-15,0-25 0</inkml:trace>
  <inkml:trace contextRef="#ctx0" brushRef="#br0" timeOffset="253">785 1104 0,'-26'0'16,"26"-26"-16,-26 26 15,52 26 17,0 1-32,0 25 0,0-26 15,1 27-15,-1-1 0,0 26 16,0-25-16,0-1 16,1 27-16,-27-27 0,0 0 15,0 1-15,0-27 16</inkml:trace>
  <inkml:trace contextRef="#ctx0" brushRef="#br0" timeOffset="817">916 1602 0,'-26'-26'0,"26"0"16,0-1-1,26 1 1,26 0-1,-25 26-15,25-26 16,0 0-16,1 26 0,-1-27 16,0 27-16,1-26 0,-27 26 15,26-26-15,-25 26 16,-1 0-16,-26-26 31,-26 26-15,-1-26-1,1 26 1,0 0-16,0 0 16,0 0-16,-1 0 0,1 26 15,0 0-15,0 0 16,26 0-16,-26 1 0,26-1 16,0 0-16,0 0 15,26 27-15,0-27 0,0-26 16,0 26-16,1 0 0,25-26 15,-26 0-15,0 0 16,1 0-16,25-26 0,-26 0 16,-26 0-1,0-1-15,0 1 16,0 0-16,0 0 0,0 0 16,-26-1-1,52 27 1,-26 27-16,26-1 15,0 0-15,1 0 16,-27 0-16,26 1 16,0-1-16,0 0 15</inkml:trace>
  <inkml:trace contextRef="#ctx0" brushRef="#br0" timeOffset="1129">1623 1314 0,'0'-26'16,"0"0"-16,26 26 31,0 0-31,1 0 0,-1 26 16,0 0-16,26-26 16,-25 26-16,-1 0 0,0 0 15,0 1-15,0-1 16,-26 26-16,0-26 15,-26 1-15,0-27 16,0 0-16,0 0 16,26-27-16,-27-25 0,27 0 15,0 25-15,0-25 16,0 0-16,27-1 0,-1 1 16,0 26-16,0 0 0,0-1 15,-26 1-15,26 26 16</inkml:trace>
  <inkml:trace contextRef="#ctx0" brushRef="#br0" timeOffset="1343">2094 947 0,'0'-26'15,"-26"26"-15,52 26 31,-26 0-15,27 1-16,-1-1 0,0 26 16,0 1-16,0-1 0,-26 0 15,26 1-15,-26-1 16,27-26-16,-27 27 0</inkml:trace>
  <inkml:trace contextRef="#ctx0" brushRef="#br0" timeOffset="1859">2016 1340 0,'0'-26'0,"0"0"15,0 0-15,0-1 16,26 27-16,0-26 16,0 26-16,27 0 15,-27-26-15,26 26 0,1-26 16,-27 26-16,26-26 15,-26 26-15,1-27 0,-1 27 16,-26-26 0,-26 26 15,26 26-15,0 1-1,0-1-15,26 0 16,-26 26-16,26-25 15,0-1-15,-26 0 0,26 0 16,1 0-16,-1 0 16,0-26-16,0 0 0,0 0 15,0-26-15,1 0 16,-27 0-16,26 0 16,-26 0-16,0-1 0,0-25 15,0 26-15,-26 0 0,26-27 16,0 27-1,0 52 1,26 0 0,-26 1-16,26-1 0,-26 26 15,26-26-15,0 1 16,-26-1-16,27 0 0,-1 0 16,0 0-16,0-26 0</inkml:trace>
  <inkml:trace contextRef="#ctx0" brushRef="#br0" timeOffset="2406">3063 973 0,'0'-26'16,"-26"26"-16,0 0 31,26 26 0,26-26-15,-26 27-16,26-1 0,-26 0 16,26 0-16,1 0 15,-27 1-15,26 25 0,0 0 16,0-25-16,0 51 0,-26-26 16,27 1-16,-1-1 15,0 1-15,0-1 0,-26 0 16,26 1-16,0-1 0,-26 0 15,27 1-15,-27-1 16,0-26-16,0 1 0,0-1 16,0-52-1,0-1-15,0 1 0,0-26 16,-27-1-16,27-25 0,-26-1 16,26 1-16,-26-27 15,0 26-15,0-25 0,26 25 16,-26 1-16,26-1 15,0 27-15,0-1 0,0 1 16,0 26-16,26 26 0,0 0 16,0 0-16,0 26 15,0 0-15,1 0 0,-1 0 16,-26 27-16,26-1 16,-26-26-16,0 27 0,0-1 15,-26-26-15,0 1 0,-1-1 16,1 0-16,0 0 15,-26-26-15,26 0 0</inkml:trace>
  <inkml:trace contextRef="#ctx0" brushRef="#br0" timeOffset="2922">4006 790 0,'-26'0'15,"0"0"-15,-1 0 0,1 0 16,0 0-16,26 26 16,0 1-1,0-1-15,26 26 16,0 0-16,1 1 0,-1-1 15,0 1-15,0 25 0,0-25 16,-26 25-16,26-26 16,-26-25-16,0 25 0,-26-52 31,26-52-31,-26-1 16,0 1-16,26-27 15,-26-25-15,0-1 0,-1-26 16,1 0-16,0 0 0,0 0 15,0 0-15,26 26 16,0 1-16,26 25 0,0 27 16,0 26-16,27 26 0,-27 0 15,26 26-15,0 0 16,1 26-16,-1 27 0,1-27 16,-27 27-16,0-1 15,-26-25-15,0 25 0,0-25 16,-26-1-16,0 0 0,-1 1 15,-25-1-15,26-26 16,0-26-16,-27 27 0</inkml:trace>
  <inkml:trace contextRef="#ctx0" brushRef="#br0" timeOffset="3332">4503 816 0,'27'-26'0,"-1"26"15,0 0-15,0-26 16,-26 0-16,-26 26 16,26-26-16,-26 26 15,0-27-15,-1 27 0,1-26 16,0 26-16,0 0 16,0 26-16,0 1 15,26-1-15,-27 0 0,27 26 16,0-25-16,0 25 15,0-26-15,0 26 0,27-25 16,-1-1-16,0-26 0,-26 26 16,52-26-16,-26 0 15,1 0-15,-1-26 16,0 0-16,0-1 16,-26 1-16,0 0 15,0 0-15,0 0 16,0 0-16,0 52 15,26 0 1,1 0 0,-27 0-16,26 0 0,0 1 15,0-1-15,0-26 16</inkml:trace>
  <inkml:trace contextRef="#ctx0" brushRef="#br0" timeOffset="3635">4818 843 0,'-27'-27'16,"1"-25"-16,26 26 0,-26 0 16,26-1-16,0 1 0,0 0 15,26 26 1,0 26-16,1 0 16,-1 1-16,26-1 0,-26 0 15,-26 26-15,27-25 16,-1-1-16,-26 0 0,0 0 15,26 0-15,-52-26 32,26-26-32,0 0 15,0-26-15,0 25 16,0-25-16,26 0 0,-26-1 16,26 1-16,0 26 15,1 0-15,-1 26 16,0 0-16</inkml:trace>
  <inkml:trace contextRef="#ctx0" brushRef="#br0" timeOffset="4050">5394 712 0,'26'0'0,"0"0"0,0 0 16,0 0-16,-26-27 16,0 1-1,0 0-15,-26 0 0,0 0 16,26 0-16,-26-1 15,-26 1-15,25 0 0,1 0 16,0 26-16,0 0 0,0 26 16,-1 26-1,27-25-15,-26 25 0,26-26 16,0 26-16,26 1 16,-26-27-16,27 26 0,-1-25 15,0-1-15,26-26 0,-25 26 16,-1-26-16,0 0 15,0 0-15,0-26 0,-26 0 16,26 26-16,-26-27 0,0-25 16,0 26-16,0 0 15,0-1-15,0 1 0,0 0 16,-26 26-16,26 26 16,26-26-1,-26 53-15,27-27 0,-27 0 16,26 0-16,-26 27 15,26-27-15,0-26 0,-26 26 16,26-26-16</inkml:trace>
  <inkml:trace contextRef="#ctx0" brushRef="#br0" timeOffset="4831">5656 764 0,'0'-26'16,"0"0"-16,-27-27 0,27 27 15,0 0-15,0 0 16,0 0-16,0-1 0,0 54 31,27-1-31,-1-26 16,-26 26-16,26 0 0,-26 0 15,26 0-15,-26 1 16,26-1-16,-26 0 0,0 0 16,0-52 15,0 0-16,0 0-15,0-1 16,0-25-16,0 26 0,27-26 16,-27 25-16,26 1 0,-26 0 15,26 26 1,0 0-16,-26 26 16,0 0-16,26 1 15,-26-1-15,26 0 16,-26 0-16,27-26 15,-1 0 1,0-26 0,0 0-1,-26 0-15,26 26 0,-26-27 16,0 1-16,27 26 16,-1 26-1,-26 1-15,26-1 0,-26 0 16,26 0-16,-26 0 15,26 0-15,-26 1 0,27-1 16,-1 0-16,0-26 16,0 0-16,0 0 15,0-26-15,-26 0 0,27-1 16,-1 1-16,0-26 16,-26 0-16,26-1 0,0 1 15,-26-1-15,27 1 0,-27 0 16,0-1-16,26 27 15,-26 0-15,0 0 0,0 52 32,-26 0-32,26 0 15,-27 27-15,27-27 0,0 0 16,-26 26-16,26-25 16,0-1-16,0 0 0,0 0 15,26 0-15,1 1 16,-1-1-16,0 0 0,0 0 15,26-26-15,-25 26 0,-27 0 16,0 1 0,0-1-16,-27 0 0,1-26 15,-52 26-15,-1 0 16</inkml:trace>
  <inkml:trace contextRef="#ctx0" brushRef="#br0" timeOffset="5859">4477 1654 0,'0'-26'0,"0"0"16,26 26 0,-26-26-1,0 0 1,27 26-1,-1-27 1,0 27 15,0 27-31,0-1 16,1 0 0,-1 26-16,26 1 0,-26 25 15,27 1-15,-27-1 0,0 27 16,0 0-16,0-27 15,1 27-15,-1-26 0,0-1 16,0 1-16,0-1 16,-26-25-16,27 25 0,-27-25 15,0-1-15,26-26 0,-26 27 16,0-27-16,0 0 16,26 0-16,-26 0 15,0-52 95</inkml:trace>
  <inkml:trace contextRef="#ctx0" brushRef="#br0" timeOffset="6485">4896 3121 0,'-26'0'0,"26"-26"16,0-1-1,26 27 17,-26 27-17,26-27 1,-26 26-16,27-26 15,-1 26-15,0 0 16,0 0-16,0-26 0,1 0 16,-1 26-16,0-26 15,26 0-15,-26 27 0,1-27 16,-1 0-16,0 0 16,0 0-16,0 0 0,1 0 15,-1-27-15,-26 1 0,26 26 16,-26-26-16,0-26 15,0 26-15,0-1 16,0 1-16,0 0 0,0 0 16,0 52 15,0 0-15</inkml:trace>
  <inkml:trace contextRef="#ctx0" brushRef="#br0" timeOffset="7077">5865 1523 0,'-26'0'0,"26"-26"15,-26 0-15,26 0 16,-26 0-16,26-1 16,26 27-1,0 0-15,0 0 16,0 0-16,27 27 0,-1-1 16,27 0-16,25 0 15,27 0-15,26 1 0,0 25 16,27 0-16,-1 1 0,27-1 15,25 0-15,-25 1 16,25-1-16,-25 1 0,-1-1 16,1-26-16,-27 26 15,-26 1-15,0-27 0,-26 0 16,-26 27-16,-26-27 0,-1-26 16,-25 26-16,-1 0 15,-26-26-15,0 0 0,-26 26 16,26-26-1,-26-26-15,-26 26 16,26-26-16,-26 26 16,26-26-16,-26 26 15,0-26-15</inkml:trace>
  <inkml:trace contextRef="#ctx0" brushRef="#br0" timeOffset="7336">9295 2099 0,'-26'-26'16,"26"0"-16,0 0 16,0 0-16,0 0 15,0-1-15,26 54 32,-26-1-17,27 0-15,-1 0 16,-26 0-16,26 0 15,0 1-15,0-1 0,-26 0 16,27 0-16,-1 0 16,-26 1-16,0-1 0,-26 0 15,-1 26-15,-51-25 0,-27 25 16</inkml:trace>
  <inkml:trace contextRef="#ctx0" brushRef="#br0" timeOffset="11208">4896 3880 0,'0'-26'0,"0"0"16,0 0-16,0-1 16,0 1-1,26 26-15,-26 26 31,0 1-31,0-1 16,27 26-16,-27 0 16,26 1-16,-26-1 0,26 1 15,0-1-15,0 0 0,1 1 16,25-27-16,-26 26 16,0-26-16,0-26 0,27 27 15,-27-27-15,0 0 0,0-27 16,1 27-16,-1-26 15,0-26-15,0 26 0,-26-27 16,0 27-16,0-26 16,0 26-16,-26-27 0,26 27 15,-26 0-15,26 0 0,0-1 16,-26 27-16,52 0 31,-26 27-31,26-1 16,0 0-16,0 0 0,0 0 15,1 1-15,-1-1 0,26 0 16,-26 0-16,27-26 16,-27 0-16,26 0 0,-25-26 15,-1 26-15,0-26 16,0-27-16,0 27 0,0 0 16,-26-26-16,0-1 0,-26 1 15,0 0-15,0 25 16,0-25-16,0 0 0,-27 25 15,27 1-15,0 0 0,0 0 16,-1 26 0,1 26-16,26 0 15,0 0 1</inkml:trace>
  <inkml:trace contextRef="#ctx0" brushRef="#br0" timeOffset="11529">6179 3356 0,'0'-26'15,"0"0"-15,0 0 0,0-27 16,-26 27-16,0 0 0,0-26 16,0 26-16,-1-1 15,1 1-15,0 0 0,0 26 16,0 0-16,-1 0 15,1 26-15,26 27 0,0-1 16,26 0-16,-26 27 0,27 26 16,-1-1-16,26 1 15,1 0-15,-1 26 0,0-27 16,1 1-16,-1 0 0,-26 0 16,27-27-16,-27-25 15,0-1-15,-26-26 0,0 0 16,-26-26-1,0 0-15,-1-26 0</inkml:trace>
  <inkml:trace contextRef="#ctx0" brushRef="#br0" timeOffset="11679">6075 4116 0,'-27'-79'0,"1"27"0,26-1 16,0 27-16,0 0 0,0 0 16,26 0-16,-26 0 15,27 26-15,-1-27 0,0 27 16,0-26-16,0 26 15,1-26-15,-1 26 0,-26-26 16,26 26-16</inkml:trace>
  <inkml:trace contextRef="#ctx0" brushRef="#br0" timeOffset="12897">6834 3644 0,'0'-26'16,"0"0"-16,0 0 0,0-27 16,0 27-16,-26 0 15,26 0-15,-26 0 0,26 0 16,-27 26-16,1 0 15,0 26-15,26 0 16,-26 0-16,26 26 0,-26 1 16,26-1-16,0 27 0,26-27 15,-26 27-15,26-27 16,0 0-16,27 1 0,-27-27 16,26 0-16,1 0 15,-1 1-15,0-27 0,1 0 16,-1-27-16,-26 27 0,27-26 15,-27-26-15,0 26 16,-26-1-16,0-25 0,0 26 16,0-26-16,0 25 15,-26-25-15,26 26 0,-26 0 16,26-1-16,-27 1 0,27 0 16,-26 26-1,26 26 1,0 0-1,0 1-15,0 25 0,26-26 16,-26 27-16,0-27 0,27 26 16,-27-26-16,26 0 15,0 1-15,0-1 0,0-26 16,27 0-16,-27 0 0,0 0 16,0 0-16,0-26 15,1-1-15,-1 1 0,-26 0 16,0-26-16,0 26 15,-26-27-15,-1 27 0,1-26 16,0-1-16,0 27 16,-27 0-16,27 0 0,0 26 15,0 0-15,0 0 0,0 0 16,26 26 0,0 0-16,0 0 15,0 0-15,26-26 16,-26 27-16,26-27 0,0 26 15,0-26-15,0-26 16,1 26-16,-1-27 16,-26 1-16,26 26 0,0-26 15,-26 0-15,26 0 16,1-1-16,-1 27 16,0 27-1,0-1 1,0 0-16,1 26 0,-1-25 15,0 25-15,0-26 16,-26 0-16,26 1 0,0-1 16,-26 0-16,27 0 15,-1-26 1,-26-26-16,0 0 16,0-27-16,0 27 15,0-26-15,26-1 0,-26 27 16,0-26-16,0 26 0,26-27 15,0 53 1,1 0-16,-27 53 16,26-27-16,-26 26 0,26-26 15,0 27-15,-26-1 16,26-26-16,0 27 0,1-27 16,-1-26-16,0 26 15,0-26-15,0-26 16,-26 0-16,27 0 0,-27-27 15</inkml:trace>
  <inkml:trace contextRef="#ctx0" brushRef="#br0" timeOffset="13072">8169 3487 0,'-26'-52'0,"0"-27"15,0 53-15,0-26 0,26-1 16,-27 27-16,27 0 16,0 52-1,27-26-15,-27 53 0,26-27 16,0 26-16,0-26 15,0 27-15,27 25 0,-27-25 16,0-1-16,-26 27 0,26-27 16,1-26-16,-27 27 15,26-27-15</inkml:trace>
  <inkml:trace contextRef="#ctx0" brushRef="#br0" timeOffset="13438">8222 3644 0,'-26'-26'0,"-1"26"16,27-26-16,0 0 31,27 26-31,25-26 16,-26 26-16,0-27 16,27 27-16,-1-26 0,0 0 15,-25 26-15,25-26 16,-26 26-16,27-26 0,-27 26 15,-26-26-15,26 26 0,-26-27 16,-26 27 0,0-26-16,-1 26 0,1 0 15,0-26-15,0 26 16,0 0-16,-1 0 16,27 26-16,0 0 0,0 1 15,0-1-15,0 26 16,27 0-16,-1 1 0,0-1 15,0-26-15,0 27 16,1-27-16,-1 0 0,26-26 16,-26 0-16,1 0 0</inkml:trace>
  <inkml:trace contextRef="#ctx0" brushRef="#br0" timeOffset="13641">8824 3435 0,'-26'-52'0,"0"25"0,26 1 15,-26 26-15,26-26 16,26 26 15,0 26-31,0 0 0,0 1 16,0 25-16,27-26 0,-27 26 16,26-25-16,-25 25 15,-1-26-15,0 0 0,0-26 16,-26 27-16,26-27 0</inkml:trace>
  <inkml:trace contextRef="#ctx0" brushRef="#br0" timeOffset="13827">9060 3409 0,'0'-26'0,"-26"-1"16,26 1-16,-27 0 16,27 0-16,0 52 31,0 0-31,0 0 15,-26 1-15,26 25 0,-26 0 16,26 1-16,-26-1 0,26-26 16,-26 27-16,26-27 15,-27 0-15,27 0 0</inkml:trace>
  <inkml:trace contextRef="#ctx0" brushRef="#br0" timeOffset="14139">9060 2964 0,'0'-27'0,"0"-25"15,-26 26-15,26 0 0,0 52 32,26 0-32,-26 0 0,26 27 15,0-27-15,0 26 16,0 1-16,1-1 0,-1 0 15,0 1-15,0-1 0,27-26 16,-27 27-16,0-1 16,0-26-16,27 0 0,-27 27 15,0-27-15,0 0 16,0 0-16,0 0 16,1-26-16,-27-26 15,26 0-15,-26 0 16,0 0-16,0-1 0</inkml:trace>
  <inkml:trace contextRef="#ctx0" brushRef="#br0" timeOffset="14289">9191 3225 0,'-79'0'0,"27"0"16,-1 0-16,27 0 0,0 0 16,52 0-1,0 0-15,27 0 16,25-26-16,-25 26 0,25-26 15,-25 0-15,-1 0 16,0 26-16</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9:15.871"/>
    </inkml:context>
    <inkml:brush xml:id="br0">
      <inkml:brushProperty name="width" value="0.05" units="cm"/>
      <inkml:brushProperty name="height" value="0.05" units="cm"/>
      <inkml:brushProperty name="color" value="#ED1C24"/>
      <inkml:brushProperty name="fitToCurve" value="1"/>
    </inkml:brush>
  </inkml:definitions>
  <inkml:trace contextRef="#ctx0" brushRef="#br0">210 882 0,'0'-26'0,"0"0"16,0-1-16,26 27 0,-26-26 16,0 0-16,0 0 15,0 0-15,0-1 16,0 1 0,0 52 15,0 1-31,26-1 0,-26 0 15,26 26-15,1 1 0,-1-1 16,-26 1-16,26 25 0,0-26 16,0 27-16,1-27 15,-1 1-15,-26-1 0,26 1 16</inkml:trace>
  <inkml:trace contextRef="#ctx0" brushRef="#br0" timeOffset="236">131 1589 0,'-26'0'15,"0"26"-15,0-26 0,0 0 16,-1 0-16,54-26 31,-1 26-31,26-26 16,1 26-16,-1-26 0,26 26 15,1-27-15,0 1 16,-27 0-16,26 26 0,-25-26 16,-27 0-16,26 26 0,-25-26 15</inkml:trace>
  <inkml:trace contextRef="#ctx0" brushRef="#br0" timeOffset="415">236 830 0,'-26'-53'0,"-26"-25"16,25 25-16,27 1 0,-26 26 16,26 0-16,0-1 0,0 1 15,26 0 1,1 26-16,25 0 16,-26 0-16,26 26 15,1-26-15,-1 0 0</inkml:trace>
  <inkml:trace contextRef="#ctx0" brushRef="#br0" timeOffset="843">734 961 0,'-27'0'0,"27"26"15,0 0 16,27-26-15,-27 26-16,26 0 16,-26 0-1,0 1-15,0-1 0,0 0 16,26 0-16,-26 0 0,0 1 16,0-1-1,0-52 16,0-1-31,0-25 16,0 0-16,26 25 16,-26-25-16,26 0 0,1-1 15,-27 27-15,26 0 0,0 0 16,0 26 0,0 26-1,-26 0-15,26 0 16,-26 1-16,0 25 0,27-26 15,-27 0-15,26 0 0,-26 1 16,26-1 0</inkml:trace>
  <inkml:trace contextRef="#ctx0" brushRef="#br0" timeOffset="1308">1153 594 0,'-27'-52'0,"27"25"16,0 1-16,-26 0 16,26 0-16,0 52 31,26 0-31,-26 0 16,27 1-16,-27 25 0,26 0 15,0 1-15,0-1 16,-26 0-16,26 27 0,1-27 15,-27 1-15,0-1 16,0 0-16,0-25 0,0-1 16,0 0-16,0 0 0,0-52 31,0 0-31,0 0 0,26-1 16,-26 1-16,26 0 15,0-26-15,0 26 0,0-1 16,1 1-16,-1 26 0,26 0 15,-26 0-15,1 0 16,-1 26-16,0 1 0,0-1 16,-26 26-16,0-26 15,-26 27-15,26-27 0,-52 0 16,25 26-16,-25-52 0,26 27 16,-27-27-16,27 0 15,-26 0-15,26-27 0,26 1 16,-26 0-16,26-26 0</inkml:trace>
  <inkml:trace contextRef="#ctx0" brushRef="#br0" timeOffset="1674">2017 751 0,'-26'-26'31,"-1"26"-15,1 0 0,26 26-1,0 0-15,0 27 16,0-27-16,0 26 16,0-26-16,0 27 0,0-27 15,26 26-15,-26-26 16,27-26-16,-1 27 0,0-27 15,0 0-15,0-27 0,27 27 16,-53-26-16,26 0 16,0 0-16,-26-26 0,0 25 15,0-25-15,0 26 16,-26 0-16,0-1 0,-27 1 16,27 0-16,0 0 0,-26 26 15,25 0-15,1 0 16,-26 0-16</inkml:trace>
  <inkml:trace contextRef="#ctx0" brushRef="#br0" timeOffset="1908">2148 751 0,'0'-26'0,"26"26"16,-26-26-16,26 26 15,0 0 1,0 26-16,1 0 0,-1 0 16,26 0-16,-26 1 0,0-1 15,27 26-15,-27-26 16,0 1-16,0-1 0,-26 0 16,27-26-16,-1 0 15</inkml:trace>
  <inkml:trace contextRef="#ctx0" brushRef="#br0" timeOffset="2059">2567 725 0,'0'-26'16,"-27"-27"-16,27 27 15,-26 0-15,0 26 16,0 26-16,0 26 16,-1-25-16,1 25 15,26 27-15,-26-27 0,0 27 16,0-27-16,0 0 15</inkml:trace>
  <inkml:trace contextRef="#ctx0" brushRef="#br0" timeOffset="2568">2855 384 0,'0'27'15,"-27"-27"-15,27 26 16,0 0-16,27-26 16,-27 52-16,0-25 0,0 25 15,0-26-15,0 26 0,0 1 16,26 25-16,-26-51 15,0 25-15,0 0 0,26-25 16,-26-1-16,0 0 16,0-52-1,0 0 1,0-27-16,-26 27 0,26-26 16,0-27-16,0 27 0,0-27 15,0 1-15,0-1 16,0 27-16,0-1 0,0 1 15,0 0-15,26 25 16,0 1-16,0 26 0,1 0 16,-1 26-16,26 1 0,0-1 15,-25 26-15,25 0 16,-26 1-16,0-1 0,27 1 16,-27 25-16,0-26 0,-26 1 15,26-1-15,-26-26 16,0 27-16,0-27 0,-26-26 15,26 26-15</inkml:trace>
  <inkml:trace contextRef="#ctx0" brushRef="#br0" timeOffset="2721">3012 672 0,'-26'-26'0,"26"0"0,-27 26 16,1-26-16,52 26 31,1 0-31,-1-26 0,26 26 15,-26 0-15,27 0 16,-1-26-16,0 26 0,1-27 16</inkml:trace>
  <inkml:trace contextRef="#ctx0" brushRef="#br0" timeOffset="3151">3535 332 0,'-26'-26'0,"26"0"16,0 0-1,0-1-15,0 54 32,0-1-32,26 0 0,-26 0 15,27 26-15,-1 1 0,-26-1 16,26 1-16,0-1 16,-26 0-16,26 1 0,-26-27 15,0 26-15,27-26 0,-27 1 16,0-1-16,-27-52 15,27-1 1,-26 1-16,26 0 16,-26-26-16,26-1 0,-26 1 15,26-27-15,-26 1 0,26-1 16,0 27-16,0-27 16,0 27-16,26 0 0,0-1 15,0 27-15,0 0 16,27 0-16,-1 26 0,-26 26 15,27-26-15,-27 26 0,0 0 16,0 0-16,-26 27 16,0-27-16,0 0 0,-26 0 15,-26 27-15,-1-27 0,1 0 16,0-26-16,-1 26 16,1-26-16,26 0 0</inkml:trace>
  <inkml:trace contextRef="#ctx0" brushRef="#br0" timeOffset="3355">4112 70 0,'0'-26'31,"0"52"-15,0 0-16,26 1 15,0-1-15,0 26 16,0 1-16,0-1 0,-26 26 16,27 1-16,-27 0 15</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9:27.666"/>
    </inkml:context>
    <inkml:brush xml:id="br0">
      <inkml:brushProperty name="width" value="0.05" units="cm"/>
      <inkml:brushProperty name="height" value="0.05" units="cm"/>
      <inkml:brushProperty name="color" value="#ED1C24"/>
      <inkml:brushProperty name="fitToCurve" value="1"/>
    </inkml:brush>
  </inkml:definitions>
  <inkml:trace contextRef="#ctx0" brushRef="#br0">158 183 0,'-27'-26'0,"54"26"32,-27-26-17,26 26-15,0 0 0,0-26 16,26 26-16,-25-26 15,51 26-15,-25-27 0,-1 27 16,27-26-16,-27 26 16,-26 0-16,26-26 0,-25 26 15,-1 0-15,-26 26 16,-26-26-16,-1 26 16,-25 1-16,0-1 0,-1-26 15,-25 26-15,25 0 0,-25 0 16,-1 1-16,27-1 15,0-26-15,-1 26 0,1-26 16,26 0-16,-1 0 16,54 0-1,-1-26-15,26 26 16,1-26-16,-1-1 0,26 27 16,1-26-16,0 0 0,-27 26 15,27-26-15,-27 0 16,-26 26-16,0 0 0,0 0 15,-52 0-15,0 26 16,0-26-16,-26 26 16,-1-26-16,27 26 0,-26 0 15,25-26-15,1 0 16,0 0-16,52 0 16,0 0-16,27-26 0,-1 0 15,27 0-15,-1 0 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5T05:40:00.767"/>
    </inkml:context>
    <inkml:brush xml:id="br0">
      <inkml:brushProperty name="width" value="0.05" units="cm"/>
      <inkml:brushProperty name="height" value="0.05" units="cm"/>
      <inkml:brushProperty name="color" value="#ED1C24"/>
      <inkml:brushProperty name="fitToCurve" value="1"/>
    </inkml:brush>
  </inkml:definitions>
  <inkml:trace contextRef="#ctx0" brushRef="#br0">12435 1058 0,'-27'0'63,"27"-27"-47,-27 0-1,27 0 1,-27 27-1,27-27-15,-27 27 0,27-27 16,-27 27-16,0-27 16,0 27-16,0-27 0,-27 27 15,27-27-15,0 0 0,-27 27 16,0-27-16,27 27 16,-27-27-16,0 27 0,0 0 15,0-27-15,0 27 16,0-27-16,0 27 0,-1 0 15,1-27-15,0 27 0,-27-27 16,27 27-16,-27 0 16,27-27-16,-27 27 0,27 0 15,-27-27-15,0 27 16,0 0-16,27-27 0,0 27 16,-27 0-16,27 0 0,0 0 15,0-27-15,0 27 16,0 0-16,-1 0 0,-26 0 15,27 0-15,0 0 16,-27 0-16,27 0 0,-27 0 16,27 0-16,-27 0 0,27 0 15,-27 0-15,27 0 16,0 0-16,0 0 0,0 0 16,0 0-16,0 0 15,0 0-15,0 0 0,0 0 16,0 0-16,-1 0 0,1 0 15,0 0-15,0 0 16,27 0-16,-27 0 0,0 0 16,0 0-16,0 0 15,0 0-15,0 0 0,27 0 16,-27 0-16,0 0 0,27-27 16,0 27-16,-27 0 15,27 0-15,0 0 0,0 0 16,0 0-16,0 0 0,0 0 15,0 0-15,0 0 16,0 0-16,-27 0 0,27 0 16,-27 0-16,27 0 15,-27-27-15,27 27 0,-28 0 16,1 0-16,27 0 0,-27 0 16,27 0-16,-27 0 15,27-27-15,0 27 0,0 0 16,-27-27-16,27 27 15,0 0-15,0 0 0,0-27 16,0 27-16,0 0 16,0 0-16,0-27 0,0 27 15,0 0-15,0 0 16,0-27-16,-27 27 16,27 0-16,0 0 0,-27 0 15,27-27-15,-27 27 0,0 0 16,0 0-16,0 0 15,27-27-15,-27 27 0,0 0 16,26 0-16,1 0 16,0-27-16,0 27 0,0 0 15,0 0-15,0-27 16,0 27 0,0 0-16,0 0 15,0 0-15,0 0 16,-27 27-16,0-27 0,0 0 15,0 27-15,-27-27 0,0 0 16,0 0-16,0 27 16,0-27-16,0 0 0,0 0 15,0 0-15,0 0 16,-1 0-16,1 0 0,27 0 16,-27 27-16,27-27 0,0 0 15,0 0-15,0 0 16,0 27-16,0-27 0,0 27 15,0-27-15,-27 27 16,0-27-16,27 27 0,-27-27 16,27 27-16,-27 0 0,0-27 15,26 27-15,-26-27 16,0 27-16,27-27 0,-27 27 16,27-27-16,-27 27 15,27-27-15,0 0 0,0 27 16,0-27-16,0 0 0,27 27 15,-27-27-15,27 0 16,-27 0-16,27 27 0,0-27 16,-27 0-16,27 27 15,-27-27-15,27 27 0,-27-27 16,27 0-16,-27 27 0,27-27 16,-28 0-16,1 27 15,27-27-15,-27 27 0,0-27 16,27 0-16,-27 27 0,0-27 15,0 27-15,0-27 16,-27 27-16,27-27 0,0 27 16,27 0-16,-27-27 15,0 27-15,0-27 0,0 27 16,27-27-16,-27 27 0,27-27 16,-27 27-16,27 0 15,0 0-15,-27 1 0,27-1 16,0 0-16,0 0 15,-28 27-15,28-27 0,-27 0 16,27 27-16,-27-27 16,0 27-16,27-27 0,-27 27 15,0 0-15,0 0 0,0 0 16,27-27-16,-27 27 16,27 0-16,0-27 0,0 27 15,27-27-15,-27 0 0,27 27 16,0-27-16,0 0 15,0 0-15,27 0 0,-27 0 16,0 0-16,0 0 16,27 0-16,-27 0 15,0 0 17,0 0-1,-27-27-16,0 0 1,27-27-16,-27 27 16,0-27-16,0 0 15,0 0-15,0 0 16,27 0-16,-27 27 16,27-27-16,0 0 0,0 0 15,0 0 1,-27 27 31,27 27-47,0 0 31,0 0-31,0 0 0,0 0 16,-27 0-16,27 0 15,0 0-15,0 27 0,-27-27 16,27 0-16,0 1 15,27-28 1,0 0-16,0 0 0,27 0 16,-27-28-16,27 1 15,27 27-15,-27-27 0,0 0 16,0 27-16,-27-27 0,0 27 16,0-27-16,0 27 15,-54 27 16,0 0-31</inkml:trace>
  <inkml:trace contextRef="#ctx0" brushRef="#br0" timeOffset="757">3518 410 0,'27'0'16,"0"27"0,0-27-16,27 0 15,-27 0-15,27 0 0,0 0 16,0 27-16,0 0 16,28 0-16,-1 0 0,0 27 15,-27 0-15,27-27 16,-27 27-16,0-27 0,-27 0 15,0 0-15,-27 0 0</inkml:trace>
  <inkml:trace contextRef="#ctx0" brushRef="#br0" timeOffset="992">3978 329 0,'-27'-54'0,"27"27"16,-28-27-16,28 27 15,-27 27-15,27 27 0,0 27 16,-27 0 0,27 0-16,0 0 0,-27 27 15,0 0-15,27 0 0,-27 0 16,0-27-16,0 27 16,0-27-16,0-27 0,27 27 15,-27-27-15,0-27 16,27-27-1</inkml:trace>
  <inkml:trace contextRef="#ctx0" brushRef="#br0" timeOffset="1405">3923 113 0,'-54'-27'0,"27"0"16,-27 0-16,0 0 0,0 27 16,0 0-16,0 27 15,0 0-15,-27 27 0,27 0 16,-27 0-16,27 27 0,0 0 16,0 0-16,27 0 15,0 0-15,27 27 0,0 0 16,27-27-16,27 27 0,27-27 15,27 1-15,27-28 16,0 0-16,27-27 0,1-27 16,26 0-16,-27-27 15,0 0-15,-27-27 0,0 0 16,-54-1-16,0-26 16,-27-27-16,-54 27 0,-27-27 15,-27-27-15,-27 27 0,-27 0 16,-27 0-16,0 0 15,-27 54-15,0 27 0,-1 0 16,1 54-16,0 0 0,27 54 16,0 0-16</inkml:trace>
  <inkml:trace contextRef="#ctx0" brushRef="#br0" timeOffset="3708">13381 1572 0,'0'27'47,"0"0"-16,27-27-15,-27 27-16,0 0 16,27 0-1,-27 0-15,27 0 16,-27 0-16,0 0 15,27 0-15,-27 0 0,27 27 16,-27-27-16,27 0 0,-27 27 16,27-27-16,-27 27 15,0-27-15,0 27 0,0-27 16,27 0-16,-27 27 16,0-27-16,0 27 0,0-27 15,0 1-15,0 26 0,0-27 16,0 0-16,0 0 15,0 27-15,0-27 0,0 0 16,0 0-16,0 27 0,-27-27 16,27 0-16,-27 0 15,27 0-15,-27 0 0,27 27 16,-27-27-16,27 0 16,-27 0-16,0 0 0,27 0 15,-27 27-15,27-27 0,-27 0 16,27 0-16,-27 27 15,27-27-15,-27 27 0,27-27 16,-27 0-16,27 27 16,-27-27-16,0 27 0,0-27 15,0 27-15,0-27 16,0 0-16,0 1 0,0 26 16,0-27-16,0 0 0,0 0 15,0 0-15,-27 0 16,0 0-16,27 0 0,-28 0 15,1 0-15,0 0 0,0 27 16,27-27-16,-27 0 16,0 0-16,27-27 0,-27 27 15,0 0-15,27 0 16,0 0-16,-27-27 0,27 27 16,-27-27-16,27 27 0,-27 0 15,27-27-15,-27 0 16,0 27-16,0-27 0,27 0 15,-27 27-15,0-27 16,27 0-16,0 0 0,-27 0 16,27 0-16,0 0 0,0 0 15,-1 0-15,1 0 16,0 0-16,0 0 16,0 0-16,0 0 15,0 0-15,0 0 0,0 0 16,0 0-16,0 0 0,0 0 15,0 0-15,0 27 16,0-27-16,0 0 16,0 27-1,0-27 1,27-27 0,-27 27-1</inkml:trace>
  <inkml:trace contextRef="#ctx0" brushRef="#br0" timeOffset="4108">11273 4058 0,'27'0'15,"-27"27"16,0 0-15,-27 0-16,0 0 16,0 0-16,-27 0 15,27 27-15,0-27 0,-27 0 16,27 0-16,0 0 16,0-27-16,0 27 0,0-27 15,54 0 32,-27 27-47,27-27 16,0 0-16,0 27 0,27 0 15,-27-27-15,0 27 0,27 0 16,-27 0-16,0-27 16,0 54-16,0-27 0,-27 0 15,27 0-15,-27 0 16,0 0-16,0 27 0</inkml:trace>
  <inkml:trace contextRef="#ctx0" brushRef="#br0" timeOffset="6022">6680 4706 0,'0'27'94,"0"0"-78,0 0-16,-27 0 15,27 0-15,0 27 0,0-27 16,0 0-16,0 1 15,0-1-15,0 27 0,-27-27 16,27 0 0,0 0-16,-27 0 0,27 0 15,-27 0-15,0 0 0,0 0 16,0 0 0,-1 0-16,-26 0 0,27 0 15,0-27-15,0 27 16,-27 0-16,27 0 0,-27-27 15,0 27-15,27 0 0,-27 0 16,0 0-16,0 0 16,-27 0-16,27 0 0,0-27 15,0 27-15,27 0 16,-27 0-16,0 0 0,0-27 16,27 27-16,-27 0 0,27-27 15,-27 27-15,0-27 16,27 27-16,-27 0 0,-1-27 15,1 27-15,0-27 16,0 27-16,0-27 0,-27 27 16,27-27-16,-27 27 0,27-27 15,-27 0-15,27 27 16,-27-27-16,0 27 0,0-27 16,27 0-16,-27 27 15,0-27-15,27 27 0,-27-27 16,26 27-16,1-27 0,0 0 15,0 0-15,0 27 16,0-27-16,0 0 0,0 0 16,0 0-16,0 0 15,-27 0-15,27 0 0,-27 0 16,27 0-16,-27 0 0,27 0 16,-27-27-16,27 27 15,-27 0-15,27 0 0,-28-27 16,28 27-16,0-27 15,0 0-15,0 0 0,0 0 16,0 0-16,0 0 0,0 0 16,0-27-16,0 27 15,0-27-15,0 27 0,27-27 16,-27 0-16,27 0 0,-27 27 16,27-27-16,0 0 15,-27 27-15,27-27 0,0 0 16,-27 27-16,27-27 15,-27 0-15,27 27 0,-27-27 16,0 0-16,26 27 0,-26 0 16,27-28-16,-27 28 15,27-27-15,-27 27 0,27 0 16,0-27-16,0 27 16,0 0-16,27 0 0,-27-27 15,0 27-15,0 0 16,27-27-16,-27 27 0,0 0 15,0-27-15,0 27 0,0 0 16,0 0-16,0-27 16,0 27-16,0 0 0,27 0 15,-27 0-15,0 0 0,27 0 16,-27 0-16,27 0 16,-27 0-16,0 0 0,0 27 15,27-27-15,-27-27 16,0 27-16,27 0 0,-27 0 15,0 0-15,0 0 16,27 0-16,-27 27 16,27-27-16,-27 27 15,27-27 1,0-1 78</inkml:trace>
  <inkml:trace contextRef="#ctx0" brushRef="#br0" timeOffset="6579">32 3815 0,'0'-27'16,"0"0"0,0 0 15,0 0-16,0-1 1,0 1 0,0 0-1,0 0-15,0 0 0,-27 0 16,27 0 0,0 0-16,0 0 0,0 0 15,0 0-15,27 27 0,-27-27 16,0 0-1,27 27-15,0 0 16,0 0 0,28-27-16,-28 27 15,27 0-15,-27 0 0,27 0 16,0 0-16,0 0 16,-27 27-16,27-27 0,-27 27 15,0-27-15,0 27 16,0-27-16,0 27 15</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09T05:59:28.450"/>
    </inkml:context>
    <inkml:brush xml:id="br0">
      <inkml:brushProperty name="width" value="0.05" units="cm"/>
      <inkml:brushProperty name="height" value="0.05" units="cm"/>
      <inkml:brushProperty name="color" value="#ED1C24"/>
      <inkml:brushProperty name="fitToCurve" value="1"/>
    </inkml:brush>
  </inkml:definitions>
  <inkml:trace contextRef="#ctx0" brushRef="#br0">236 210 0,'-26'0'16,"26"-26"-16,-27 26 0,1 0 15,26-27-15,-26 27 16,52 0 15,0-26-31,1 26 16,25 0-16,27-26 0,-1 26 15,1-26-15,25 26 0,-25-26 16,0-1-16,-1 27 16,-26 0-16,1-26 0,-27 26 15,-52 0-15,0 26 16,-27 1-16,-25-27 15,-1 26-15,-26 0 0,1 0 16,-1 0-16,26 1 16,-25-1-16,51-26 0,1 26 15,0-26-15,25 0 0,1 0 16,52 0 0,1 0-16,25 0 0,0-26 15,1 26-15,25-26 16,-25 26-16,25-27 0,-26 27 15,1 0-15,-1-26 16,1 26-16,-27 0 0,-26 26 16,-53 1-1,1-27-15,0 26 16,-1 0-16,-25-26 0,25 26 16,1 0-16,26-26 15,0 0-15,52 0 16,0 0-16,26-26 15,1 26-15,-1-26 16,27 26-16</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9-15T08:28:23.295"/>
    </inkml:context>
    <inkml:brush xml:id="br0">
      <inkml:brushProperty name="width" value="0.05292" units="cm"/>
      <inkml:brushProperty name="height" value="0.05292" units="cm"/>
      <inkml:brushProperty name="color" value="#FF0000"/>
    </inkml:brush>
  </inkml:definitions>
  <inkml:trace contextRef="#ctx0" brushRef="#br0">2822 14217 0,'0'0'0,"0"-18"31,0 1 1,-18 17-17,1 17 1,-18 19 0,-1-19-1,36 1-15,-35 17 16,-18 36-1,35 35 1,18-18 0,53 35-1,36-17 1,52-71 0,-36-35-1,37-70 1,-54-36-1,-53-53 1,-70 71 15,17 53-31,-35-18 16,-53-18 0,18 36-1,18 0 1,52 17-1,0 18 1,18 18 0</inkml:trace>
  <inkml:trace contextRef="#ctx0" brushRef="#br0" timeOffset="862.48">2928 14887 0,'0'0'0,"0"-17"16,-18 17-16,-17 0 15,17 17 1,1 18-1,-19 36 1,1 35 15,18-36-15,-1-52-16,-35 70 16,35-35-1,-17 18 1,17-36-1,18 0 1,36-17 15,34-18-15,-17 18 0,0-18-16,35 17 15,71-17 1,-18 18-1,-35-18 1,-71-18 15,-17 1-31,-18-1 16,0-35 0,-18 0-1,-17-35 1,0 17-1,-18-52 1,0 17 0,0 18-1,18 53 1,-1 17 0,19 18-1,-19 18 1,36-1-1</inkml:trace>
  <inkml:trace contextRef="#ctx0" brushRef="#br0" timeOffset="1533.02">3633 14940 0,'0'0'0,"-17"0"0,34 0 32,1 0-32,0 18 15,123-18 1,-18 0 0,107 0-1,-36 0 1,-89 0-1,-34 0 1,-89 17 15,-17-17-15</inkml:trace>
  <inkml:trace contextRef="#ctx0" brushRef="#br0" timeOffset="1864.33">4392 14817 0,'0'0'0,"-18"0"0,1 0 15,-19 0 1,54 0-1,17 0 1,53 17 0,-17 19-1,-18 16 1,-53 1 0,-35 18-1,-36 0 1,18-36-1,36 0 1,-1-17-16</inkml:trace>
  <inkml:trace contextRef="#ctx0" brushRef="#br0" timeOffset="3249.5">4921 14393 0,'0'0'16,"0"-17"-16,-18-1 16,18 0-16,-17 71 31,34 88-16,1 71 1,0-53 0,-18-71-16,0 71 15,0 88 1,0-89 0,0-87-16,0 53 15,0 34 1,0-70-1,0-35 17,17-53-17,36-17 1,35-1 0,54 18-1,104-18 1,1 1-1,230-18 1,69-1 0,-210 19-1,-178 17-15,124 0 16,36 0 0,-159 0-1,-89-18 1,-52 18 15,-18-18-15,0 1-1,0-1 1,0 0 0,0-17-1,-18-53 1,1-71-1,-19-52 1,36 52 0,-17-71-1,17 19 1,0 34 0,0 54-1,0 70 16,-18 53 1,0 0-17,1 0-15,-1-18 16,-17 18-16,-18-17 16,-71-1-1,-70 18 1,-88 0-1,71 18 1,-177-1 0,-71 19-1,18-19 1,53 1 0,71-36 15,264 18-31,-53 0 15,35 0 17,36 18-17,-18 17 1,35-17 0,1 0 30,-1-18-30,0 0 0</inkml:trace>
  <inkml:trace contextRef="#ctx0" brushRef="#br0" timeOffset="4031.23">5503 14940 0,'0'0'0,"0"18"31,0-1-15,0 1-16,18 17 15,-18 1-15,0 17 16,17-1 15,-17-16-15,-35-36-1,35-36 1,-18-122 0,18 105-1,18-88 1,53 52-1,-1 72 1,71 52 0,-105 0-1,-54 36 1,-17-18 0,-54 0-1,19-18 1,35-35 15,70 0-15,35 0-1,36 18 1,0 35 0,-88 0-1,-71-1 1,-18-16-1,-70-19 1,18-34 0,52-36-1,54 0 1</inkml:trace>
  <inkml:trace contextRef="#ctx0" brushRef="#br0" timeOffset="4514.84">6191 14887 0,'0'0'0,"-18"-17"16,-52 17-1,52-18 1,18 36-1,35 34 1,-17-16 0,-18-1-16,0 18 15,0 18 1,0-36 0,-18-53-1,18 1 1,0-89-1,18-18 17,35 18-17,-18 53 1,-17 53-16,35 0 16,0 89-1,17 69 1,-52-87-1,17 17 1,-35-70 0</inkml:trace>
  <inkml:trace contextRef="#ctx0" brushRef="#br0" timeOffset="4666.26">6226 14958 0,'0'0'0,"-17"-18"0,-1 18 15,36 0 17,35 0-17,70 0 1,-35-18 0</inkml:trace>
  <inkml:trace contextRef="#ctx0" brushRef="#br0" timeOffset="5031.57">6879 14781 0,'0'0'0,"18"-17"0,-18-1 16,17 0-16,1-17 16,-36 18-1,-52 17 1,-36 35-1,35 0 17,54 0-17,17-17-15,52 35 16,54 0 0,18 0-1,-54-18 1,-52-35-16,0 35 15,-89 1 1,-70 17 0,35-53-1,53 0-15</inkml:trace>
  <inkml:trace contextRef="#ctx0" brushRef="#br0" timeOffset="5933.3">6050 15663 0,'0'0'16,"-35"-70"0,35 52-16,0-17 15,35 0 1,0 35-1,18 52 1,0 37 0,-35 17-1,-18-54 1,-18 1 0,0-53-1,1-53 1,-1-35-1,18 18 17,35-19-17,36 37 1,-1 52 0,-17 35-1,-35 0 1,-18 36-1,-18 17 1,18-35 0,18-106 15,17-53-15,36 0-1,-36 71 1,-17 35-1,17 0 1,-17 88 0,-18 18-1,-18 0 1,18-36 0</inkml:trace>
  <inkml:trace contextRef="#ctx0" brushRef="#br0" timeOffset="6152.89">6755 15399 0,'0'0'0,"-35"-36"31,17 36-31,18 18 16,18 53-1,17 34 17,1 1-17,-36-53 1,0-35-16</inkml:trace>
  <inkml:trace contextRef="#ctx0" brushRef="#br0" timeOffset="6651.16">6738 15646 0,'0'0'0,"0"-18"0,17 0 31,1 18-31,0 0 16,-1-17-16,54 17 16,17-18-1,0 18 1,-70-35 15,-18 17-15,0-17-1,-35 17 1,-1 1 0,1 52-1,17 18 1,18 17-1,18-17 1,17-35 0,-17-18-1,17-53 1,-35 0 0,18 35-1,0 36 16,-18 0-15,17 17 0,1 0-1,-1-35-15</inkml:trace>
  <inkml:trace contextRef="#ctx0" brushRef="#br0" timeOffset="6965.37">7179 15469 0,'0'0'0,"17"-17"31,1 17-31,35 17 16,17 19 0,-52-1-1,0 18 16,-36-36-31,0 1 16,-34-18 0,16-53-1,54-17 1,35 34 0,17 19-1,1 17 1,-71 17-1</inkml:trace>
  <inkml:trace contextRef="#ctx0" brushRef="#br0" timeOffset="8151.4">8025 14958 0,'18'0'63,"0"0"-63,-1 0 15,1 0-15,52 0 16,124 0-1,142-18 1,-72 0 0,-123 18-16,124 0 15,35 0 1,-124 0 0,-105 0-1,-54-17 16,-34 17 1,-1 0-17,0 0-15</inkml:trace>
  <inkml:trace contextRef="#ctx0" brushRef="#br0" timeOffset="8469.12">9701 14764 0,'0'0'0,"-18"0"0,1-18 16,-1 18-1,36 18 1,-1-18-16,36 35 31,35 0-15,-17 1-1,-53-1 1,-1-18-16,-17 19 16,-35 17-1,-18-18 1,18 0-1</inkml:trace>
  <inkml:trace contextRef="#ctx0" brushRef="#br0" timeOffset="11583.94">10477 15452 0,'18'0'31,"-36"0"47,0 0-62,1 0-16,-1 0 16,0 0-1,1-18-15,-18 18 31,-1-35-15,36 17-16,-17-17 16,-1-36-1,18 18 1,0-35 0,0 18-1,18-1 1,-1 36-1,1 17 1,17 18 0,18 0-1,0 35 1,-35-17 0,-18 17-1,-18-35 16,-17 0-15,-1-35 0,1 0-1,18-18 1,-1-18 0,18-35-1,0 36 1,0 35-16,35-36 15,18 1 1,53 34 0,17 1-1,1 35 1,35 0 0,-36 35-1,-88-17 16,-52-18-15,-36 0 0,18-18-1,-1-17 1,36-18 0,36 0-1,69-17 1,1 17-1,35 35 1,-35 18 0,-35 0-16,52 0 15,36 35 1,-36 1 0,-70-1 15,-70-35-16,-1 0 1,-17 0 0,35-18-1,35-17 1,18 0 0,53-1-1,17 19 1,18 34-1,0 1 1,-70 17 0,17 18-1,-70-35 1,-18-1 0,-18-17 15,36-35-16,17 18 1,53-19 0,53 1-1,-52 35 1,34 35 0,36 71-1,-89-35 1,-17-1-1,-17-17 1,-36-35 0,0-1-1,35-17 1,0 18 15,71 17-15,0 54-1,-36 34 1,-34 0 0,-19 1-1,1-53 1,-1-1 0,1-52-1,-36-18 32,18 17-16,18-17-15,-18 18 0,0 0 30,-18-18-30,1 0 31,-18 0-16,17 17-31,-88-17 16,-70 18-1,-106-18 1,70 0 0,88 0-16,-123 18 15,-123-18 17,17 0-32,18 17 31,141-17-16,-53 18 1,53-1 0,18 1-1,70-18 1,-70 18 0,34-1-1,19-17 1,52 0-1,-17 0 1,71 0-16,-36 0 16,17 0-1,19 18 1,34-18 15,54-18-15</inkml:trace>
  <inkml:trace contextRef="#ctx0" brushRef="#br0" timeOffset="12334.59">11341 14975 0,'18'-17'16,"-18"-1"-16,0 0 16,-18 1-1,-35-1 1,-35 36 0,18-1-1,52 1-15,-17 17 16,17 1-16,18-1 15,35 36 1,54-54 0,-19-17-1,1-17 1,-36-19 0,-35 1 15,-18 0-16,1 35 1,17 70 0,17 54-1,1-36 1,-18 53 0,-18-53-1,-52-53 1,17-70-1,18 18-15,-1-54 16,36 18 0,71-17-1,35 34 1,-53 36 0,17-17 15,-52 17-31</inkml:trace>
  <inkml:trace contextRef="#ctx0" brushRef="#br0" timeOffset="12551.52">11588 15028 0,'0'0'0,"0"-17"0,0-1 15,0 36 16,18-1-31,-18 19 16,18-19-16,-1 36 16,1 35-1,-18-52 1</inkml:trace>
  <inkml:trace contextRef="#ctx0" brushRef="#br0" timeOffset="12692.83">11676 14834 0,'0'0'0,"0"-17"0,-17-1 16,-1 18 0</inkml:trace>
  <inkml:trace contextRef="#ctx0" brushRef="#br0" timeOffset="12922.95">11800 14799 0,'18'0'15,"-1"18"1,-17-1-1,18 19 1,-1 69 0,1 19-1,0-18 1,-18-53 0</inkml:trace>
  <inkml:trace contextRef="#ctx0" brushRef="#br0" timeOffset="13068.32">11782 15081 0,'0'-35'16,"0"70"-16,36-88 15,16 36 1,1 17 15,-17 0-31,-19 0 0</inkml:trace>
  <inkml:trace contextRef="#ctx0" brushRef="#br0" timeOffset="13301.47">12135 14870 0,'0'0'0,"0"-18"0,-18 0 16,18 1-1,0 34 1,18 19-1,0 52 1,-18 18 0,0-18 15,-18-35-31,0-36 16</inkml:trace>
  <inkml:trace contextRef="#ctx0" brushRef="#br0" timeOffset="13687.46">12117 15064 0,'0'-18'15,"18"18"1,0 0 0,35 0-1,-1 0 1,19-18-1,-36 18 1,-17-17 0,-18-1-16,-18 0 15,1-35 1,-1 18 15,18 0-15,0 88 15,0-36-31,0 36 16,0 53-1,0-18 1,0-52 0</inkml:trace>
  <inkml:trace contextRef="#ctx0" brushRef="#br0" timeOffset="14001.99">12488 14905 0,'0'0'15,"0"-18"-15,17 53 47,-17-17-31,0 17-16,18 18 15,-18-17-15,18 17 16,-1-1 0,19-52-1,17-52 1,-18-1 0,-18-53-1,-17 35 1,0 54-1,-35 17 1,18 17 0</inkml:trace>
  <inkml:trace contextRef="#ctx0" brushRef="#br0" timeOffset="14568.83">12788 14905 0,'17'0'15,"-17"17"17,0 1-17,0 35 1,18 18 0,0-1-1,-18-35 1,0-17-1,-18-53 1,18 0 0,0-1-16,0-34 15,35-54 1,36 36 15,17 53-15,-35 70-1,-36 18 1,-17-35-16,-17 52 16,-18-52-1,-1-1-15,1 1 16,0 0 0,88-18 15,-18 0-31,18 17 15,17 19 1,-70-1 0,-53 18-1,-35-18 17,-35-35-17,88-18-15</inkml:trace>
  <inkml:trace contextRef="#ctx0" brushRef="#br0" timeOffset="26772.89">12082 15910 0,'18'0'15,"-1"0"48,-17-17-48,18 17 1,0 0 15,-18 17-31,0 1 32,-18-18-17,0 0 1,1 0-1,-19 0 1,36-18 0,0 1-1,18-1 1,0 0 0,-1 1-1,1 17-15,0 0 16,-18 17 15,0 19-15,-18-19-1,0 1 1,1-18 0,-1 0-1,18-18 1,-18 1-1,36-1 1,0-17 0,17 35-1,-17 17 1,-18 1 0,-18 0-1,0 17 1,-17-35 15,17 0-15,1-18-1,34-17 1,1 17 0,0-17-1,-1 35 1,1 0-1,0 35 1,-18 1 0,-18-1-1,0-17 1,1-18 0,-1-18-1,0 0 16,18 1-15</inkml:trace>
  <inkml:trace contextRef="#ctx0" brushRef="#br0" timeOffset="27657.89">12241 15734 0,'17'0'63,"-17"18"-32,0-1-15,18 1-16,-18-1 15,18 36 1,-18-17 0,17-1-1,-17-17-15,0-1 16,-17 18-1,-19 1 1,1-19 0,0-17-1,35-17 1</inkml:trace>
  <inkml:trace contextRef="#ctx0" brushRef="#br0" timeOffset="28325.48">12294 15646 0,'0'0'0,"17"17"47,1-17-31,-18 18-16,18-18 15,17 35 1,0 18 0,-17 0-1,0 0 1,-18-35-16,0 35 16,17-1-1,-17 1 16,-17-17-15,17-19 0,-18 1-16,0 0 15,1 17 1,-1-35 0,18-18-1,0 1-15</inkml:trace>
  <inkml:trace contextRef="#ctx0" brushRef="#br0" timeOffset="28841.33">12541 15575 0,'17'0'62,"1"18"-62,0-18 16,-18 17-16,35 36 16,-17 0-1,-1-17 1,-17 34-1,18 36 1,-18 0 0,0 0-1,0-54 1,0-34-16,-18 17 16,-17 1-1,17-54 1,1 0-16</inkml:trace>
  <inkml:trace contextRef="#ctx0" brushRef="#br0" timeOffset="29493.46">13176 15681 0,'0'0'0,"17"-18"16,1 1-1,0-1 17,-36 18-17,-17 0-15,-36 18 31,18-1-15,0 36 0,53-35-1,36 17 1,52-17 0,-18-1-1,-52-17-15,17 0 16,-52 0-1,-36 18 1,-18 17 0,-17 1-1,53 17 1,52-1 0,1-16-1,52-1 16,-34-35-31,-1 0 16,18-35 0</inkml:trace>
  <inkml:trace contextRef="#ctx0" brushRef="#br0" timeOffset="29842.23">13282 15804 0,'0'0'0,"0"18"31,0 0-15,17-18-16,-17 35 16,35 18-1,1 0 16,-36-36-31,17 1 16,1-18 0,0-18-1,-1-34 1,19-19 0,-19 18-1,1 18 1</inkml:trace>
  <inkml:trace contextRef="#ctx0" brushRef="#br0" timeOffset="30243.6">13652 15857 0,'-18'18'0,"1"-18"15,-1 0 1,36 0 15,17 18-15,0-18 0,-17-18-1,-1 0 1,-17-17-1,0 0 1,-17 17 0,-18 18-1,17 35 1,0 18 0,18-17-1,0-19 1,36 19-1,16-1 1,-34-35-16</inkml:trace>
  <inkml:trace contextRef="#ctx0" brushRef="#br0" timeOffset="30624.62">13899 15787 0,'-18'0'15,"36"0"-15,-53-18 16,52 18 15,-17 18-31,18-1 16,17 36-1,-35 0 1,0-17 0,-18-1-1,1-35 1,17-35 15,35-18-15,0 0-1,18 17 1,-17 36 0,-19 36-1,-17-19 1,0 36-1,-17-35 1</inkml:trace>
  <inkml:trace contextRef="#ctx0" brushRef="#br0" timeOffset="30910.42">14199 15557 0,'-18'-17'31,"18"34"-15,18 19 0,-1 17-1,19 53 1,-36-18-1,0 0 1,0-53 0,0-17-1,35-53 1</inkml:trace>
  <inkml:trace contextRef="#ctx0" brushRef="#br0" timeOffset="31076.9">14234 15752 0,'0'0'16,"-35"0"-16,17 17 15,53-17 1,1 0 0,34 0-1,-17-17 1</inkml:trace>
  <inkml:trace contextRef="#ctx0" brushRef="#br0" timeOffset="31909.8">13387 16334 0,'18'-18'31,"-18"0"-31,-18 18 16,-17 36-1,-18 34 1,-17 36-1,70-18 1,35 18 0,53-53-1,36-71 1</inkml:trace>
  <inkml:trace contextRef="#ctx0" brushRef="#br0" timeOffset="32425.59">13599 16528 0,'0'0'16,"-18"0"-16,1 0 15,-1 0 1,36 17 15,-18 19-15,17-19-16,-17 1 15,36 17 1,17-17 0,17-18-1,-35-36 17,-17 19-32,-18-54 31,-18 36-16,1 17 1,17 36 0,17 0-1,19 35 1,17-18 0,-1-35-1,-16-18 16,-36 1-31,0-36 16,-18 17 0,18 19-16,-35-1 15,17 18 1</inkml:trace>
  <inkml:trace contextRef="#ctx0" brushRef="#br0" timeOffset="32812.25">14093 16510 0,'-18'18'16,"1"-18"-16,34 0 31,1 0-16,-1 0 1,-17 17-16,53-17 16,-35-17-1,0-1 1,-36-17 15,-17 17-15,-18 0-1,0 18 1,35 53 0,1 0-1,70 0 1,-1-35 0,1-18-1</inkml:trace>
  <inkml:trace contextRef="#ctx0" brushRef="#br0" timeOffset="33245.18">14305 16351 0,'0'0'0,"-18"0"0,0-35 16,18 53 15,18 35 0,0 17-15,-18-17 0,0-35-16,0 17 15,0 0 1,0-52 0,17-36-1,-17 17 1,35-17-1,18 36 1,0 52 0,-17 0-1,-19 1 1,-34 17 0,-36-36 15,17-17-16,-17-53 1,53 36-16</inkml:trace>
  <inkml:trace contextRef="#ctx0" brushRef="#br0" timeOffset="33643.65">14657 16316 0,'0'0'0,"-17"-18"15,-1 18-15,36 18 47,-18 0-31,17 17-16,-17 35 16,0-17 15,0-35-31,0 0 15,0-1-15,-17 1 16,17-36 0,0-17-1,35 0 1,0-1 0,0 1-1,1 35 1,-19 35-1,1 1 1,-18 17 0,-18-53-1</inkml:trace>
  <inkml:trace contextRef="#ctx0" brushRef="#br0" timeOffset="33995.07">15045 16369 0,'0'0'0,"-17"0"15,-1 0 1,0 0 0,-17 18-1,17 17 1,18-18-16,0 19 15,36-1 1,34-17 0,-17-18-1,0-36 17,-35-17-17,-53 18 1,-36 0-1,0 35 1</inkml:trace>
  <inkml:trace contextRef="#ctx0" brushRef="#br0" timeOffset="34376.47">15363 16387 0,'-18'-18'32,"1"18"-32,-1 0 15,0 0 1,1 0-16,-19 35 31,36 0-15,0-17-16,0 17 15,18 1 1,53-19 0,-1-34-1,-35-1 1,1-17 0,-72-18-1,-52 18 1,53 35-1,0 0 1,52 17 0</inkml:trace>
  <inkml:trace contextRef="#ctx0" brushRef="#br0" timeOffset="34593.75">15539 16245 0,'0'0'0,"-35"-35"32,35 53-1,18-1-15,-18 1-16,17 70 15,1-35 1,-18-35-16,0 17 15</inkml:trace>
  <inkml:trace contextRef="#ctx0" brushRef="#br0" timeOffset="34944.04">15698 16351 0,'0'0'0,"18"-17"0,-1-1 0,18 0 31,-52 36 0,-1 0-31,-35 17 16,0 0-1,18-17 1,70-36 15,36 1-15,-1 17-1,-17 17 1,-35 18 0,-18-17-16,0 17 15,18-17 1,-1-18 15,1 0-31</inkml:trace>
  <inkml:trace contextRef="#ctx0" brushRef="#br0" timeOffset="35193.42">16033 16192 0,'0'0'16,"0"-17"-16,-18-1 15,18 1 1,18 34-1,-18 1-15,18 17 16,35 53 0,-18 18-1,-35-18 1,-35-52 15,-89-1-31</inkml:trace>
  <inkml:trace contextRef="#ctx0" brushRef="#br0" timeOffset="38880.17">14534 14640 0,'-18'-17'31,"18"34"-15,18 1 15,88 0-15,52-1-1,248 1 1,158 17 0,71 0-1,-282-17 1,18 0 0,-213-18-1,-158 0 1,-35-18-1,0 18-15,-18-18 16,0 18 0</inkml:trace>
  <inkml:trace contextRef="#ctx0" brushRef="#br0" timeOffset="39128.33">17127 14676 0,'-18'0'0,"36"0"47,-1 0-31,1 17 0,35 36-1,-36-35-15,19 35 16,-36 35-1,-71 0 1,-17-53 0</inkml:trace>
  <inkml:trace contextRef="#ctx0" brushRef="#br0" timeOffset="40296.31">18326 14111 0,'18'0'31,"-1"-18"-15,-34 18 31,-1-17-47,0 17 15,-87 17 1,52 1-16,-53 53 16,35 17-1,89 0 17,0-53-32,105 71 15,-17-71 1,53-17-1,-54-36 1,-69 1 0,-54-18-1,-35-1 1,53 19-16</inkml:trace>
  <inkml:trace contextRef="#ctx0" brushRef="#br0" timeOffset="40679.28">18873 14041 0,'0'0'0,"0"-18"31,0 36 16,0-1-47,0 1 16,17-1-16,-17 72 15,18-19 1,-18-35-16,18 36 16,-1 17 15,-17-35-15,0-35-16</inkml:trace>
  <inkml:trace contextRef="#ctx0" brushRef="#br0" timeOffset="41462.9">18485 15046 0,'53'-18'31,"-36"1"-31,1-1 16,17 0 0,0-17-1,-35 0 1,-70 17-1,-36 36 1,36-1 0,34 1-16,1 17 15,35 36 1,35-36 0,71 36-1,18-18 1,-19 17 15,-105-52-31,-53 0 31,-17-18-31,-54-18 32,36-35-17,88 35 1,0 1-16</inkml:trace>
  <inkml:trace contextRef="#ctx0" brushRef="#br0" timeOffset="41845.11">18979 15117 0,'0'0'0,"17"0"0,-34-18 15,-1 0 1,18 36 15,35 0-15,18-18-1,0 17 17,0-34-17,-53-36 1,-18 17-1,-52-17 1,17 36 0,-18 52-1,36 0 1,17 71 0,71-35-1,18-36 1,17-35-1</inkml:trace>
  <inkml:trace contextRef="#ctx0" brushRef="#br0" timeOffset="42179.33">19367 14940 0,'0'0'16,"-36"-35"-1,72 88 16,17 0-15,-18 0 0,-18-36-16,1 36 15,0 0 1,-36-53 0,0 0-1,1-70 1,17-1-1,53 0 1,-18 54 0,0-1-1,-17 18 17,0 0-32</inkml:trace>
  <inkml:trace contextRef="#ctx0" brushRef="#br0" timeOffset="42729.5">19684 14922 0,'0'0'0,"-17"0"16,34 0 15,-17 18-31,18 17 15,-1-17-15,1 35 16,17 35 0,1-35 15,-19-35-15,1-18-1,0-53 1,17-35-1,0-1 1,-35 54 0,0 17-1,-35 36 1,35 0 0,35-18-1,0 0 1,-17 0-1,0 0 17,-1 0-17,-17 17 1,18 19 0,17 34-1,0 1 1,-35-18-1,18-53 1</inkml:trace>
  <inkml:trace contextRef="#ctx0" brushRef="#br0" timeOffset="42879.65">20107 14799 0,'-17'-18'16,"34"36"-16,-34-53 0,-1 35 0,18 17 31,0 1-15,18-18-16</inkml:trace>
  <inkml:trace contextRef="#ctx0" brushRef="#br0" timeOffset="43146.68">20319 14940 0,'0'0'0,"18"0"0,-1 0 16,-17-18 0,-17 18 15,-1 0-31,-35 18 16,18 17-1,17 18 1,18-17-1,18-1-15,17 0 16,71-17 0,-71-18-1</inkml:trace>
  <inkml:trace contextRef="#ctx0" brushRef="#br0" timeOffset="43497.65">20690 15011 0,'0'-18'16,"0"36"-16,-18-36 15,0 18 1,1 0 0,34 0-1,1 0 1,52 0 0,1 0-1,-53-18 1,-1 18-16,-17-17 15,-35-19 1,-53 1 15,0 35-15,35 53 0,35 0-1,53 35 1,54-17-1,52-71 1,-88 0-16</inkml:trace>
  <inkml:trace contextRef="#ctx0" brushRef="#br0" timeOffset="44746.93">17656 14041 0,'0'0'0,"-18"-18"0,0 0 16,18 1 0,-17 17-1,17 17 17,-18-17-32,18 18 31,0 0-31,0 17 15,0 0 1,0 36-16,0 123 31,0 70-15,18-87 0,17 87-1,0-52 1,-17-36-1,-18-70 1,-18-35 0,18-54-1,0 1 1,0 0 15,36-18-15,34 0-1,-34 0 1,69 0 0,36-18-1,177 0 1,141 18 0,52 18-1,18 0 1,-211-18-1,105 0 1,-123-36 0,-106 19-1,-106 17 1,-35-18 0,-53 0-1,0 1 1,-18-1 124,18 0-124,-53-17 0</inkml:trace>
  <inkml:trace contextRef="#ctx0" brushRef="#br0" timeOffset="46314.16">17585 13899 0,'0'0'0,"-35"0"31,17 0-31,1 0 16,-1 0 0,0 0-1,36 0 1,35 0-1,106-17 1,88 17 0,-36-18-1,-70 18-15,142 0 16,210 0 0,1-17-1,-35 17 1,-195 0-1,-140 0 1,88 17 0,17 1-1,-88-1 1,-53-17 0,-70 0-1,-18 18 16,-18-18 1,18 18 30,0-1-31,0 1-15,0 0-16,-17-1 0,17 71 31,0 54-15,0-37 0,17 89-1,1 18 1,-1-36-1,1-70 1,0 35 0,-18-52-1,0-1 1,-18-53 0,18-17-16,0 17 15,0 0 1,0 1-1,0 16 17,0-34-17,0 0 1,0-1 0,0 1-1,18-18 32,-36 0 16,-88-35-48</inkml:trace>
  <inkml:trace contextRef="#ctx0" brushRef="#br0" timeOffset="52800.41">21395 14623 0,'0'0'0,"-18"0"0,1 0 16,17 17-1,17-17 1,1 0 0,0 0-16,17 0 15,106-17 1,71-19 0,-54 19-1,-69 17-15,87-36 16,0 19-1,-87-1 1,-72 1 0,-34 17 15,-19 0-15</inkml:trace>
  <inkml:trace contextRef="#ctx0" brushRef="#br0" timeOffset="53066.57">22348 14305 0,'0'0'0,"-18"0"0,18-18 0,-18 18 15,36 0 1,0 18-1,34 0 1,-16-1-16,34 36 16,-17 18-1,-53-1 1,-35-17 0,-36-17-1</inkml:trace>
  <inkml:trace contextRef="#ctx0" brushRef="#br0" timeOffset="54402.68">22665 14041 0,'0'-18'16,"0"36"15,18 70-15,-18-35-1,0-18-15,0 88 16,0 124-1,0-176-15,0 105 16,0 54 0,35-89-1,0 35 1,18-52 0,-35-54 15,-18-52-16,17-18-15,1 0 16,35-36 0,88 1-1,88 0 1,1 35 0,211-18-1,158 1 1,72-1-1,-37 18 1,-298-18 0,122 1 15,-352-19-31,-71 19 16,-35-18 15,-70 17-16,17-17 1,18-1 0,17 19-1,0-36 1,-35-18 0,-17-17-1,-36-35 1,35 17-1,-17-71 1,88 107-16,-17-36 16,17-53-1,17 89 1,1-1 0,-18 18-1,0 36 16,-71-1-15,1 18 0,-160 0-1,-122 0 1,-125 0 0,125 0-1,-177 0 1,88 18-1,88 17 1,18 18 15,264-53-31,-70 35 16,35-17 0,36-1-1,34-17 16,19 0-31,-1 0 16,18-17 0,35 17-1,54-18 1</inkml:trace>
  <inkml:trace contextRef="#ctx0" brushRef="#br0" timeOffset="55184.4">23282 14781 0,'18'0'16,"-18"18"-1,18 0 1,-1 17 0,-17-17-16,18 17 15,0 18 1,-1-36-1,-34-34 17,-36-36-17,35-18 1,0 36-16,1-53 16,52-71 15,36 36-16,70 70 1,-53 35 0,35 53-1,-87 18 1,-72 35 0,-87 1-1,52-54 1,18-17-16,-17 17 15,52-35 1,71 0 0,88 0-1,-35 17 1,35 36 0,-88 18 15,-71-1-16,-87 1 1,16-53 0,-34-36-1,70-17 1,71-36 0,-1 54-16</inkml:trace>
  <inkml:trace contextRef="#ctx0" brushRef="#br0" timeOffset="55567.53">23970 14676 0,'0'0'0,"0"-18"16,0 36 15,0-1-16,18 36 1,-1 18 0,19 34-1,34-52 1,-17-17 0,-35-36-16,52-18 15,-17-35 1,-35-53-1,-53 18 1,-18 0 0,0 70-1,35 36 1,36 0 0</inkml:trace>
  <inkml:trace contextRef="#ctx0" brushRef="#br0" timeOffset="55767.21">24394 14676 0,'17'0'16,"1"17"0,-1 1-1,1 17 1,17 53-1,1 0 1,-36-35 0</inkml:trace>
  <inkml:trace contextRef="#ctx0" brushRef="#br0" timeOffset="55918.62">24446 14446 0,'0'0'0,"-17"-17"32,17 34-17,0 1 1</inkml:trace>
  <inkml:trace contextRef="#ctx0" brushRef="#br0" timeOffset="56150.95">24535 14464 0,'35'-18'31,"-17"18"-15,-18 18-16,35 17 15,-35 0 1,35 36-1,0 52 1,-17 1 0,-18-54-1,0-34 1</inkml:trace>
  <inkml:trace contextRef="#ctx0" brushRef="#br0" timeOffset="56767.23">25099 14799 0,'0'0'0,"53"0"15,-35 0 1,-18-18 0,0 1-1,-18-1-15,-35-17 31,0 35-15,-17 17 0,17 36-1,53-17 1,0-19-16,17 19 16,54 16-1,-1-52 1,36 0-1,-18-52 1,-52-37 0,-54-34-1,0 35 1,-34-53 0,16 70 15,1 53-16,17 54 17,18-19-32,0 36 15,36 53 1,17 18 0,-1-36-1,1-18 1,0-17 15,-35-53-31,-18-17 16,0-19-1</inkml:trace>
  <inkml:trace contextRef="#ctx0" brushRef="#br0" timeOffset="59453.87">23088 15857 0,'0'0'0,"0"-17"0,0 34 94,0 1-79,0 0-15,0 17 16,0 18-1,0 53 1,18-1 0,0-34-1,-1-53 1,-17-1-16,0-34 31,-17-1-15</inkml:trace>
  <inkml:trace contextRef="#ctx0" brushRef="#br0" timeOffset="59703.53">22982 16192 0,'0'18'46,"0"0"-30,18-18 0,0 35-1,17-17 1,18-1 0,-18-17-1,-17 0-15</inkml:trace>
  <inkml:trace contextRef="#ctx0" brushRef="#br0" timeOffset="59939.39">23282 16175 0,'0'0'0,"-17"0"16,-1 0 15,18 17-16,-18-17-15,18 36 16,-17-19 0,-19 36-1,19-17 1,-1-1 0</inkml:trace>
  <inkml:trace contextRef="#ctx0" brushRef="#br0" timeOffset="60337.42">22877 16492 0,'0'0'0,"17"0"32,1-17-17,0 17 1,-1 0-16,1-18 15,70 18 1,35-18 0,19 18-1,-72 0 1,-52 0 0,-1 0-1,-52 0 16</inkml:trace>
  <inkml:trace contextRef="#ctx0" brushRef="#br0" timeOffset="62421.06">24023 15963 0,'0'18'125,"18"-18"-109,-1 0 0,-17 17-16,18-17 15,0 36 1,-18-1-1,0-17 1,-18 17 0,-17-17-1,-1-36 17,19-17-17,17-18 1,0 35-1,17-17 1,1 17 0,0 18-1,-1 18 1,-17-1 0</inkml:trace>
  <inkml:trace contextRef="#ctx0" brushRef="#br0" timeOffset="63289.91">24023 15963 0,'0'-17'16,"-18"17"15,18-18 1,0 0-32,0 1 15,-17-1-15,17-17 16,0-18-1,-18 18 1,18 17 0,18 18 31,-1 0-32,1 0 1,0 0-1,35 0 1,0 0 0,35 0-1,0 0 1,35-18 0,-70 18-16,18-17 15,-18 17 1,-36 0-1,-34 0 17,17 17 30,-18 1-46,18 0-1,0 34 1,18 19 0,-18-18-1,17-35-15,-17 17 16,0-18 0,0 1-1,0-36 48,-17 18-16</inkml:trace>
  <inkml:trace contextRef="#ctx0" brushRef="#br0" timeOffset="63828.38">24499 15981 0,'-17'0'31,"34"0"1,-17 17 61,18-17-93,0 18 16,-1 0 0,1 17-1,0-17 1,-1-1 0,18-17-1,1-35 1,17 0-1,-36 17 1,-17 0 0,18 1-16,-18 34 47,0 1-32</inkml:trace>
  <inkml:trace contextRef="#ctx0" brushRef="#br0" timeOffset="64623.54">24517 16298 0,'0'-17'31,"18"17"-15,-18 17 46,0 1-46,-18 17 0,18-17-16,18 0 15,35 17 1,35-35-1,-35-18 1,-18 18 0,0-35-1,-17-18 1,-36 18 0,-35-1-1,0 36 1,0 18-1,36-18 1,17 18 0</inkml:trace>
  <inkml:trace contextRef="#ctx0" brushRef="#br0" timeOffset="65394.83">24676 16334 0,'0'0'0,"0"17"0,17 1 47,-17 0-31,18-18 0,-18 52-1,0-16 1,18-19-16,-18 19 15,0-1 1,0 0 0,17-17-1,-17-1 17,0-34-17,-17 17 1,-19 0-1,-34 0 1,-89 0 15,-17 17-15,70 1 0,53-18-16,0 0 15,0 18 1,53-36 109,18 0-110,-18 1 1,17-1-16,-17-17 31,0 17-31,0-17 16,0-18 0,-17 18-1,17 17 1,0 36 46</inkml:trace>
  <inkml:trace contextRef="#ctx0" brushRef="#br0" timeOffset="65807.25">23970 16475 0,'0'0'0,"-17"0"31,17-18-15,17 18-1,-17-18 1,0 1-1,0-1 1,0 1 0,0-1-1,0 0 1,0 36 31,18 0-16,-1-1-31,19 18 31,34-17-15,-52 0 0,0-18-16</inkml:trace>
  <inkml:trace contextRef="#ctx0" brushRef="#br0" timeOffset="69305.3">25381 16034 0,'0'17'47,"-17"-17"0,17-17-31,0-1-1,0 0 1,0 1-16,35-18 16,18-18-1,17-18 1,19 36 0,-37 35-1,19 17 1,-53 19-1,-1 17 17,-17 0-17,0-36 1</inkml:trace>
  <inkml:trace contextRef="#ctx0" brushRef="#br0" timeOffset="69809.32">25575 15840 0,'0'17'47,"0"1"-16,0 0-31,0-1 16,18 36 0,-18 0-1,0-35-15,0 35 16,0-36-16,18 36 16,-1 18-1,-17-36 1,18-17-1,-18-1 17,0 1-17,-18-36 17</inkml:trace>
  <inkml:trace contextRef="#ctx0" brushRef="#br0" timeOffset="70355.88">25452 16192 0,'0'0'0,"17"0"78,1 0-62,0 0-16,-1 0 16,1 0-16,17 0 15,18 0 1,-18 0-1</inkml:trace>
  <inkml:trace contextRef="#ctx0" brushRef="#br0" timeOffset="74278.82">26387 15822 0,'-18'0'16,"0"0"0,18 18 15,0-1 0,0 1-15,0 0-16,-17-1 15,17 1-15,-18 35 16,0 17 0,1-17-1,-1 0 1,1-18 0,17 1-1,-18-36 16,18 17-15,18-17 15,-1 0-15,1 0 0,17 0-1,-17 0-15,52 0 16,-17 0-1,0 0 1,-35 0 0,-1 0-1,-34-17 17,-1 17-17,0-18 1,1 0 15,-18-34-15,17-19-1,18 18 1,0 35-16,-18-17 16,1-18-1,17 36 1,-18-1-1,18 0 1,0 1 0,-18 17 140</inkml:trace>
  <inkml:trace contextRef="#ctx0" brushRef="#br0" timeOffset="75675.03">26369 15822 0,'-18'0'16,"1"0"15,34 0 0,1 0-15,53 0 0,-36-18-16,0 18 15,124-17 1,0-1 0,-89 18-1,18 0 1,-70-17-1,0 17 1,-36 0 47,0 0-48,1 0 1,-1 0 15,18 17 94,0 1-109,0-1-1,0 1 1,-18 0 0,18-1-1,0 1 16,0 0 1,0-1-17,-17-17 1,17 36 0,-18-1-1,18 0 1,-18 18-1,1 0 1,-1-18 0,36-35 62,-1 0-63,19-17 1,-19 17-16,19 0 16,-1 0-1,18 0 1,-35 0 0,-1 0-16,-17-18 109,-17 0-93,17 1-1,-18-1-15,18 0 16,-18-17-1,-17-35 1,17 17 0,1 0-1,-1 17 1,18 1 0,-18 18-1,18-1 1,0 36 31,0-1-16,-17-17-15</inkml:trace>
  <inkml:trace contextRef="#ctx0" brushRef="#br0" timeOffset="76262.86">26722 15769 0,'0'18'63,"0"-1"-48,0 1-15,0 0 16,17 35 0,1 0-1,-18 35 1,18 18-1,-1-18 1,-17-35 0,0-36-16,0 19 15,0 17 1,0-36 0,0 1 15,0-36 0</inkml:trace>
  <inkml:trace contextRef="#ctx0" brushRef="#br0" timeOffset="76575.09">26757 16439 0,'0'18'0,"-18"-18"16,1 0-1,17-18 1,17 1 31,1 17-32,0 0-15,17 0 16,35-18 0,-34 18-1,-19 0 1,-34 0 0,-54 0-1,36 0-15</inkml:trace>
  <inkml:trace contextRef="#ctx0" brushRef="#br0" timeOffset="79229.11">27586 15752 0,'0'17'32,"0"1"-17,0-1 1,0 1-16,0 0 15,0 70 1,0-53 0,18-17-16,-18 35 15,0 17 1,0-17 0,0-35-1,0-1 1,17-34 46,1 17-62,17 0 16,71-18 15,-71 18-31,36-17 16,17 17-1,0-18 1,-52 18 0,-36-18 46,0 1-31,-18-1-31,18 0 16,-18-35 0,1-17-1,-1-18 1,18 17 15,-18 36-15,18 0-1,0 17 1,-17 18 0,-1 0 31,0-18-32,1 18-15,-89 0 16,18 0-1,35 0-15,-53 18 16,0-18 0,53 18-1,53-1 17,18-17-17,35 18 1,-18-18-1,0 0 1</inkml:trace>
  <inkml:trace contextRef="#ctx0" brushRef="#br0" timeOffset="80359.66">27762 15522 0,'18'0'62,"-18"18"-30,0-1-17,0 1-15,0 0 16,0 35 0,0 35-1,18 18 1,-1-36-1,-17-17 1,0-35 0,0-1-16,18-17 62,0-17-46,-1-1-1,1 18 1,35-17 0,35-1-1,-17 0 1,-36 18-16,35 0 16,71-17-1,-88-1 1,-35 18-1,-18-18 1,-35 18 0,17 0-1,0 0 1,18-17 31,-17-1-32,-1-17 1,1-36 0,17-17-1,0 17 1,0 19 0,0 16-1,0 19 32,0-1-16,-53 18 1,35 0-32,-88 0 31,0 0-16,1 18 1,52-1 0,17-17-16,1 18 15,0 0 1,35-1 0,-18-17-16,18 18 15,0-36 32</inkml:trace>
  <inkml:trace contextRef="#ctx0" brushRef="#br0" timeOffset="80712.7">27692 15505 0,'-18'0'16,"1"0"15,17 17-31,-18 1 15,0 17 1,-35 36 0,18-18-1,17-18 1,1-35 15,34 0-15,1 0-16</inkml:trace>
  <inkml:trace contextRef="#ctx0" brushRef="#br0" timeOffset="81262.97">28186 15469 0,'17'0'15,"-34"0"17,-1 0-32,0 18 15,-34 17 1,-1 18 15,17 0-15,19-18-1,-19 1 1,36-19 0,0 1-16</inkml:trace>
  <inkml:trace contextRef="#ctx0" brushRef="#br0" timeOffset="81712.12">28239 15893 0,'17'0'0,"-17"17"47,0 1-31,-17 0-1,-19 34 1,19-16-1,-19 17 1,19-18 0,-1-17-1,18-36 32,18 0-31</inkml:trace>
  <inkml:trace contextRef="#ctx0" brushRef="#br0" timeOffset="82128.11">27833 16087 0,'0'0'0,"18"0"16,-18-18-16,-18 18 46,18 18-46,-18-1 16,18 1 0,-17 0-16,-1 17 15,-17 0 1,17 0 0,-17-17-1,35 0 1,0-36 15,17 0-31</inkml:trace>
  <inkml:trace contextRef="#ctx0" brushRef="#br0" timeOffset="83277.56">29138 15487 0,'0'0'16,"0"-18"-16,18 36 47,-18 0-32,0-1 1,0 1-16,17 17 16,-17 18-1,18 0-15,0 70 16,-18-52-1,0 17 1,0-53 0,0-17-1,-18-53 1</inkml:trace>
  <inkml:trace contextRef="#ctx0" brushRef="#br0" timeOffset="83747.75">29103 15505 0,'0'0'0,"-18"-18"31,1 18-31,-1 0 16,0 0-1,-17 18 1,17-1-16,-17 18 16,18 1-1,-1-1 1,18-17 0,0-1-1,35-34 1,18-19-1,-18 1 1,-17 17-16,17-17 16,1 0-1,-1 35 17,18 18-17,-18 17 1,36 35-1,-36 1 1,-35-53-16</inkml:trace>
  <inkml:trace contextRef="#ctx0" brushRef="#br0" timeOffset="84211.92">28856 15452 0,'0'0'0,"18"0"47,-1 0-31,1 0-16,35 0 15,88-18 1,18-17 0,-71 35-1,-53-18 1,0 18 0,-52 0-1,-36 18 1,18-18-16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5T05:49:13.108"/>
    </inkml:context>
    <inkml:brush xml:id="br0">
      <inkml:brushProperty name="width" value="0.05292" units="cm"/>
      <inkml:brushProperty name="height" value="0.05292" units="cm"/>
      <inkml:brushProperty name="color" value="#FF0000"/>
    </inkml:brush>
  </inkml:definitions>
  <inkml:trace contextRef="#ctx0" brushRef="#br0">13634 15840 0,'0'-18'47,"0"36"-16,18-18 1,-18 17-32,0 1 15,0 35 1,0-18 0,0 0-16,0 18 15,0 36 1,0-37-1,0-34 1,0-71 15,-18-35 1,1-35-17,17 17 1,0 53-16,17-18 15,54-17 1,17 35 0,0 71-1,-53 35 1,-35 53 0,-35-18-1,-35 0 1,17-53-1,17-17 1,36-18 0,53-35 15,18 17-15,-36 18-16,36 0 15,-1 35 1,-34 36-1,-72-1 1,-34-34 0,-71-1-1,0-35 1,35-35 0,106 17-1</inkml:trace>
  <inkml:trace contextRef="#ctx0" brushRef="#br0" timeOffset="500.11">14110 15681 0,'0'-35'31,"18"17"-15,0 18-16,52 0 16,-52 0-16,53 0 15,17 0 1,-35 18-1,-89-18 17,19 0-17,-54 0 1,1 0 0,17-18-1,35 53 1,36 1-1,17 69 1,0 19 0,1-1-1,-36-70 1,17-35-16,-17 0 16</inkml:trace>
  <inkml:trace contextRef="#ctx0" brushRef="#br0" timeOffset="983.02">14640 15716 0,'0'0'31,"0"18"-31,0 0 15,0 70 1,0-35 0,0-18-16,35 35 15,-17 1 1,-1-36 15,-17-52-15,-17-54-1,-1-52 1,0-36 15,18 88-15,18 36-16,0 0 16,52 17-1,1 71 1,-1 18-1,-52-18 1,-36 17 0,-70-52-1,-35-18 1,70 0-16</inkml:trace>
  <inkml:trace contextRef="#ctx0" brushRef="#br0" timeOffset="4134.87">9860 15487 0,'0'-18'0,"0"36"16,0 0-1,0-1 1,17 36 0,19 53-1,-1 53 1,0 17-1,-17-88 1,-1 53 0,-17-35-1,0-18 1,0-35 0,0-35-16,0 17 15,18 1 1,0-1-1,17-18 1,0 1 0,71 0 15,35 17-15,53 0-1,-53-17 1,106 17-1,18-17 1,52-18 0,36-18-1,-124 18 1,107 0 0,-37 0-1,1 18 1,18-18-1,-107 0 1,195-18 15,-230 18-15,54 0 0,-107 0-1,89 0 1,35-17-1,17-1 1,19 0 0,-125 1-1,107-1 1,-18 0 0,35 1-1,-123 17 1,88-18-1,0 18 1,0-35 15,17 0-15,-87 17 0,69-17-1,-16-1 1,-1 19-1,-88-1 1,53 0 0,-35 1-1,-18-1 1,-70 1 0,52-1-1,-88 18 1,-17 0-1,0-18 32,-1 18-31,1-17 0,-1-1-1,-17 0 1,-17 1-16,-1-19 15,-35-34 1,0-36 0,53-35-1,18 35 1,0-88 0,-18 141-1,0-53-15,0-17 16,-18 70-1,18 35-15,0-35 16,0 36 0,-18-1-1,18-17 1,0 17 0,-17 1 15,-1 17-16,-17 0 1,-18-18 0,18 18-16,-54 0 15,37 0-15,-90-18 16,-105 18 0,-17-17-1,70 17 1,-124 0-1,-52 17 1,-18 1 15,0 0-15,18-1 0,105 1-1,-105-1 1,52 1-1,142 0 1,88-18-16,-54 17 16,-87-17-1,0 18 1,-18 0 0,35-18-1,71 17 1,-35-17-1,-18 0 17,70 0-17,54 0-15,-71 18 16,-53-18 0,0 18-1,17-1 1,54-17-1,-36 0 1,0 0 0,18 18-1,0-18 1,53 0 0,-53 0-1,17 0 1,-17 0-1,53 0 17,-18 17-17,-17 1 1,17 0 0,18-18-1,17 0 1,-35 0-1,18 0 1,-18-18 0,53 18-1,-17 0 1,-1-18 0,36 18-1,-18 0 1,18 0-1,-53 0 17,17 0-17,0 0 1,1 0 0,17 0-1,18 0 1,-1 0-1,19 0 1,17 18 0,0 0-1,-18-1 1,18 19 0,-17-19 15,17 1-16,17 0 17,-17 17-32,18-35 15,-18 35 1,17 0 0,-17-17-1,0 0-15</inkml:trace>
  <inkml:trace contextRef="#ctx0" brushRef="#br0" timeOffset="7468.46">9842 14270 0,'0'0'16,"0"-18"-16,18 1 16,-18-1-1,0 0 1,0 1 0,0 34 15,0 1-31,0 0 15,0 52 1,0 36 0,0-35-1,-18-19-15,18 19 16,0 35 0,18-18-1,-18-17 1,0-36-1,0-18 17,17 19-17,19-36 1,-19 0 0,71 0-1,18 0 1,18-18-1,52 18 1,-52 0 0,87-18-1,1 18 1,35 0 0,-71-17-1,-88 17-15,106 0 16,106-18-1,18 18 17,-18 0-17,-106-17 1,105 17 0,37 0-1,-19 0 1,-17 0-1,-124 0 1,89 0 0,-18 17-1,17-17 1,19 0 0,-19 0 15,-87 18-31,70-18 31,-18 17-15,-88-17-1,88 0 1,-17-17 0,0 17-1,-1-18 1,-17 18-1,-123 0 1,52 0-16,1 0 16,52 0-1,-52 0 1,52 0 0,-17 18-1,17-18 1,-53 0-1,72 0 17,-19-18-17,-17 18 1,-18 0 0,-88-17-1,0 17 1,-18 0-1,-35-18 1,17 18 31,1 0-31,0-18-1,-1 1 1,1-19-1,-18-34 17,18-18-17,-18 17 1,17 18-16,-17-17 16,0-54-1,-17 18 1,-19 18-1,19 18 1,-1-1 0,0 18-1,1 35 1,17 1 0,0-1 15,0 1 0,-18 17 0,1 0-15,-19 0 0,-70 0-1,1 0 1,34 0-16,-105 0 15,-159 0 1,-71 0 0,-17 0-1,123 0 1,-159 0 0,-35 17-1,-35 18 16,-35-17-15,211 0 0,194-18-16,-123 17 15,-88 1 1,34-18 0,19 18-1,123-1 1,-71 1-1,18 0 1,53-18 0,71 17-1,70-17-15,-70 0 16,-54 0 0,18 18-1,54-18 1,52 0-1,-35 0 1,-54-18 0,1 18-1,0 18 1,71-18 0,-54 17-1,-17 1 1,-18 0-1,54-1 1,52-17-16,-53 0 16,-35 18-1,17-18 1,1 0 0,35 0-1,-54 0 16,37 0-15,34 18 0,36-18-1,17 0-15,-17 0 16,0 0 0,-1 17-1,-17 1 1,36 0-1,-1-18 1,18 17 0,18 1 15</inkml:trace>
  <inkml:trace contextRef="#ctx0" brushRef="#br0" timeOffset="8769.32">10177 14499 0,'0'0'0,"0"-17"16,18 17-1,-18 17 1,0 1 0,0-1-1,0 36 1,0 18 0,-18-36-1,18-17 1,0-36-1,0-17 1,0-53 0,18 17-1,-1 18-15,1-17 16,35-1 0,0 53-1,0 18 16,-36 36-15,-17 17 0,-35 17-1,-18-17 1,36-35 0,17-1-1,35-17 1,35 0-1,-17 18 1,0 0 0,-35-1-16,-36 1 15,-52 17 1,-54 18 0,36-35-1,53-18 1</inkml:trace>
  <inkml:trace contextRef="#ctx0" brushRef="#br0" timeOffset="9187.84">10706 14376 0,'-17'0'31,"-1"0"-15,18 17-16,-18 36 15,1-17 1,17-19-16,-18 36 16,18 0-1,-17-53 16,17-18-15,17-17 0,18-106-1,-17 88 1,17 0 0,-17 53-1,17 53 1,-35-18-16,36 18 15,-19 53 1,1-35 0</inkml:trace>
  <inkml:trace contextRef="#ctx0" brushRef="#br0" timeOffset="9355.74">10636 14552 0,'0'0'0,"0"-18"32,17 1-32,1 17 15,17-18 1,18 1 0,-35 17-16</inkml:trace>
  <inkml:trace contextRef="#ctx0" brushRef="#br0" timeOffset="9736.23">11183 14340 0,'0'0'0,"-36"-35"16,1 17-1,0 18 1,-18 0 0,-18 18-1,54 0 1,-1-1-16,18 19 16,35 17-1,53-18 1,-17 0-1,17 0 1,-70 1 0,-53 17-1,-71 0 1,70-53 0</inkml:trace>
  <inkml:trace contextRef="#ctx0" brushRef="#br0" timeOffset="9969.81">11394 14464 0,'18'18'31,"0"-18"-15,-1-18-16,71 0 15,-35 18 1</inkml:trace>
  <inkml:trace contextRef="#ctx0" brushRef="#br0" timeOffset="10538.54">12541 14411 0,'0'0'0,"17"-35"16,-17 17-16,18 0 15,-18 1 1,0-1 0,-35 0-1,-18 18 1,0 36 0,35-36-16,-17 17 15,17 19 1,54-1-1,-1-17 1,71 17 0,-36 0-1,-52 18 1,-36-18 0,-17-35-16,-36 36 31,-34-19-16,87-17-15</inkml:trace>
  <inkml:trace contextRef="#ctx0" brushRef="#br0" timeOffset="10937.42">12929 14393 0,'-18'0'16,"0"0"-16,1-17 15,-1 17-15,1 0 16,-1 17-16,18 19 31,0 17-15,53 17-1,35-35 1,-35-35 0,-18 0-16,18-35 15,0-18 1,-35-17 0,-36 17-1,-35 17 1,18 36-1</inkml:trace>
  <inkml:trace contextRef="#ctx0" brushRef="#br0" timeOffset="11870.52">13299 14235 0,'-35'0'32,"53"17"-17,-1 1 1,-17-1 0,18 19-16,-1 34 15,19 36 1,-19-18-1,-17-52 1,-17-19 15,17-34-31,-18-36 16,18-35 15,18 35-15,17-36-1,0 36 1,18 53 0,-35 0-1,-18 18 1,0 0 0,0-1-1,17-17 282,-17 18-281,18 0 15,0-18-31,-1 17 0,19 19 16,-19 17-1,-17-1 16,-17-16-15,-36-19 0,17 1-16,-16-18 15,-19 18 1,36-36 0,17 0-16</inkml:trace>
  <inkml:trace contextRef="#ctx0" brushRef="#br0" timeOffset="12290.2">13934 14340 0,'0'0'0,"0"-35"32,-18 17-32,-17 1 15,18 17-15,-19-18 16,-17 36 0,18-1-1,35 36 1,18-17-1,52 17 1,-34-36-16,16 19 16,1-19-1,-35 1 1,-53-18 0,-36 17-1,-17 1 16,35-18-15</inkml:trace>
  <inkml:trace contextRef="#ctx0" brushRef="#br0" timeOffset="13422.3">14375 14323 0,'0'0'0,"0"-18"15,18 18 1,-18-18-1,-18 18 1,0 0-16,-17 0 16,-35 18-1,17 35 1,17 0 0,36 53-1,53-36 1,36-52-1,-37-18 1</inkml:trace>
  <inkml:trace contextRef="#ctx0" brushRef="#br0" timeOffset="13838.54">14463 14411 0,'0'0'16,"0"-35"-16,0-1 0,0-17 31,36 53-16,-1 0 1,18 53 0,0 18-1,-53-18 1,0-35-16,0 34 16,-36-34-1,19-18 1,-1-18-1,18-17 1,35-35 0,36-1-1,-1 36 1,-34 35 15,-1 17-15,0 19-1,-35 17 1,18-36 0,-18 1-1,-18-18 1</inkml:trace>
  <inkml:trace contextRef="#ctx0" brushRef="#br0" timeOffset="14035.07">14887 14252 0,'-18'-35'32,"0"35"-32</inkml:trace>
  <inkml:trace contextRef="#ctx0" brushRef="#br0" timeOffset="14555.41">15028 14287 0,'0'0'0,"-18"0"15,18 18 48,18 0-63,-18-1 15,35 89 1,-17 35 0,-18-17-1,0-71 1,0-18 0,0-53-1,0-52 1,0-1-1,17 18-15,1-17 16,35-36 0,-18 53-1,0 71 17,-35 17-17,-17 36 1,-36-36-1,0-18 1,18-34-16</inkml:trace>
  <inkml:trace contextRef="#ctx0" brushRef="#br0" timeOffset="14791.44">15504 14235 0,'0'17'47,"0"1"-31,0 88 15,18-71-31,-18-17 0,0 17 15,0 18 1,0-36-16</inkml:trace>
  <inkml:trace contextRef="#ctx0" brushRef="#br0" timeOffset="15155.59">15486 14429 0,'0'0'0,"18"0"47,0 0-32,-1-18-15,18 18 16,18 0-16,18-18 31,-36 1-15,-35-1-1,-17 0 1,-19-17 0,36 53 15,18-1-31,-18 1 16,35 53-1,-17-18 1,-18-18-1</inkml:trace>
  <inkml:trace contextRef="#ctx0" brushRef="#br0" timeOffset="15323.89">15786 14217 0,'0'0'0,"-18"-35"31,18 52 1</inkml:trace>
  <inkml:trace contextRef="#ctx0" brushRef="#br0" timeOffset="15991.4">15998 14305 0,'17'18'0,"-17"-1"32,0 1-17,-17 0-15,17 35 16,0 17 15,35 1-15,0-36-1,1-35 1,-19 0-16,19-35 16,16-36-1,-34-35 1,-71 18 0,18 53-1,-53 35 1,35 17-1,53 19 1,17-1 0,54 0-1,0-35 1,-19-17 15,-16-36-15,-19 35-1,19 0 1,-1 36 0,0 17-1,-35 18 1,18-17 0,-18-19-1,0-34 1,35-19-1,0 1 1,18 0 0,-17 35-1,-1 35 17,-18 36-17</inkml:trace>
  <inkml:trace contextRef="#ctx0" brushRef="#br0" timeOffset="19107.06">8325 9666 0,'0'0'0,"-17"-18"15,-1 18 1,0 0-1,-17 0 1,0 18 0,-36 35-1,36 0 1,17-18-16,1 18 16,-1 71-1,53-19 1,18-69-1,35-1 1,53-35 0,-35-53 15,0-35-15,-88 35-1,-18 18-15,0-36 16,-71-52-1,-17 34 1,17 54 0,36 35-1,0 35 1,35 1-16</inkml:trace>
  <inkml:trace contextRef="#ctx0" brushRef="#br0" timeOffset="19792.66">8202 10178 0,'0'0'16,"0"-18"-1,-18 36 16,18-1-15,-18 1-16,18 0 0,-35 34 16,0 37-1,17-1 17,36-53-17,0-17 1,34-18-1,19-36 1,35 1 0,0 18-1,-53 17 1,35 0 0,-35 0-1,-36 0 1,-17-18-1,-17 0 1,17 1 0,-18-19-16,0-34 15,1-1 17,-1 36-17,-17 35 1,0 0-1,35 18 1</inkml:trace>
  <inkml:trace contextRef="#ctx0" brushRef="#br0" timeOffset="20407.34">9172 9596 0,'0'0'0,"17"-53"31,-17 35-31,-35 18 16,-35 18-1,-19 35 1,37 17 0,34-52-1,0 52 1,36 36 0,35-18-1,35-35 1,-35-53-1,53-17 1,-18-36 0,-53-36-1,-35 37 1,-17 16-16,-36-17 16,-18 0-1,-17 53 1,70 36-1</inkml:trace>
  <inkml:trace contextRef="#ctx0" brushRef="#br0" timeOffset="21024.8">9101 10107 0,'-17'0'31,"17"18"-31,-18-1 16,0 54-1,-17 17 1,17-35-1,1 35 1,34-35 0,1-35-1,17-18 17,18-36-17,0 19 1,35-1-1,-35 1 1,-35 17-16,52 0 16,-52 0-16,35 0 15,0 0 1,-35 0 0,-18-36 15,0-34-16,-36-1 1,19 18 0,17 18-1,-36 0 1,19-1 0,-1 19-1,0-1 1</inkml:trace>
  <inkml:trace contextRef="#ctx0" brushRef="#br0" timeOffset="21759.25">5468 10477 0,'0'0'0,"0"-17"15,0-1 1,0 36-1,17 17 1,19 18 0,-19-18-1,1 18 1,35 35 0,-35-17-1,-18-53-15</inkml:trace>
  <inkml:trace contextRef="#ctx0" brushRef="#br0" timeOffset="22091.32">5415 10601 0,'0'0'0,"-106"-88"16,36 17-1,70 18 1,88 18-1,18 17 1,-36 18 0,71 18-16,36 70 31,-72 18-15,-105 18-1,-53-36 1,-88 0-1,0-35 1,53-71 0,70-17-1,18 17-15</inkml:trace>
  <inkml:trace contextRef="#ctx0" brushRef="#br0" timeOffset="22510.9">6138 10513 0,'0'-18'0,"0"36"0,18-36 47,-1 18-32,1 0-15,17 0 16,1 0 0,16-18-1,-34 1 1,-18-18 0,-18 17-1,1 0-15,-36 1 16,-35 17-1,0 17 1,70 54 15,36-18-15,52 17 0,36-17-1,0-53 1</inkml:trace>
  <inkml:trace contextRef="#ctx0" brushRef="#br0" timeOffset="22841.76">6403 10354 0,'0'-18'15,"17"36"16,36 17-15,-35-17-16,-1 0 16,36 17-1,18 18 1,-36-36 0,-35-34-1,0-19 1,0-52-1,-17 0 1,-1 35 0,18 36-1,0 34 1</inkml:trace>
  <inkml:trace contextRef="#ctx0" brushRef="#br0" timeOffset="23275.1">6844 10389 0,'0'0'0,"17"0"63,1 0-48,0 0 1,17-17 0,-18 17-16,-17-18 15,18 0 1,-36-35 0,1 36-1,-18-1 1,-36 18-1,36 53 1,35 0 15,0-18-15,17-17-16,19 17 16,52-17-1,-18-36 1,-52 1-16</inkml:trace>
  <inkml:trace contextRef="#ctx0" brushRef="#br0" timeOffset="23475.59">7020 9984 0,'0'0'0,"-35"-18"31,35 36-31,17 35 15,19 35 17,-1-18-32,18 18 31,-18-52-31</inkml:trace>
  <inkml:trace contextRef="#ctx0" brushRef="#br0" timeOffset="23858.94">7267 10178 0,'0'0'0,"-18"-18"16,1 18 0,-1 0-1,18 35 1,0-17-1,35 35 1,1 0 0,-1-36 15,0-17-15,-17-35-1,-1 17-15,-17-17 16,-35-18-1,-18 18 1,18 17 0,17 36-1,1 0 1,34-18-16</inkml:trace>
  <inkml:trace contextRef="#ctx0" brushRef="#br0" timeOffset="24291.71">7373 10019 0,'0'0'31,"-18"-53"-31,0 35 16,1 18-16,34 36 31,36 52-15,-35 0-1,17-35-15,1 35 16,-1 18 0,-18-36-1,1-52 1,-53-53 15,35 17-31,-35-52 31,17 34-31,0-34 0,18-36 32,18 53-17,17 18 1,0 35 0,-17 53-1,-18 0 1,-35-18-1,0-17 1</inkml:trace>
  <inkml:trace contextRef="#ctx0" brushRef="#br0" timeOffset="24675.77">7637 10037 0,'0'17'15,"0"1"17,18-18-1,-18 17-15,18-17-1,-1 0 1,-17-35-1,0 18 1,0-19 0,-17 19-16,17-1 15,-36 0 1,19 54 0,-1 17-1,36-1 1,35-16-1,-36-19 1</inkml:trace>
  <inkml:trace contextRef="#ctx0" brushRef="#br0" timeOffset="24994.19">7743 9948 0,'0'0'0,"-18"-35"15,36 53 1,0-1 0,17 36-1,-17 0 1,-1-18 0,-17-17-1,-17-36 1,-1-17-1,18-53 17,0 17-17,0 36-15,18 0 16,17 17 0,-17 71-1</inkml:trace>
  <inkml:trace contextRef="#ctx0" brushRef="#br0" timeOffset="28347.82">8061 10530 0,'0'0'0,"0"18"63,0 0-48,0-1-15,0 1 16,-18 17 0,18 18-1,0 18 1,0-36-1,-18-35-15,18 35 16,0-17 0,18 0-1,0-18 1,-1 0-16,36 17 16,53 1-1,53-1 1,70-17 15,-35 18-15,106-18-1,-36 0 1,-69 0 0,-90-18-1,1 18 1,-53-17-1,-18-1 1,1 18 0,-36-17-1,0-1 63,0 0-62,0 1 0,0-36-1,0-18 1,0 36 0,0 17-16,17-17 15,1 17 1,-18 1-1,0-1 1,18 18 0,-36 0 15</inkml:trace>
  <inkml:trace contextRef="#ctx0" brushRef="#br0" timeOffset="31762.31">3739 11218 0,'0'18'187,"18"0"-187,-18-1 16,18 1-16,-18 0 0,35 34 16,18 1 15,0-35-16,-36-18-15,36 0 16,18-53 0,-36-17-1,-17-19 1,-18 54 0,-18-18-1,18 71 1,35 17-1,18 18 1,-17-35 0,34-1-1,18-17 1,18-35 0,-53 17-1,0-35 16,-53 0-15,-35-17 0,-1 35-1,-17-1 1,18 19 0</inkml:trace>
  <inkml:trace contextRef="#ctx0" brushRef="#br0" timeOffset="32095.46">4815 10548 0,'0'0'0,"-35"-88"16,17 53-16,-17 17 31,17 18-15,1 18-16,-1 34 15,18 54 1,18 53 0,35-35-1,35 34 1,18 1-1,-36-71 1,-52-17 0,-53-54-1,17-17 1</inkml:trace>
  <inkml:trace contextRef="#ctx0" brushRef="#br0" timeOffset="32262.65">4656 11060 0,'0'0'0,"0"-71"16,53-17 0,36 17-1,16 36 1,-52 35 0,0 0-1,-53 18 1</inkml:trace>
  <inkml:trace contextRef="#ctx0" brushRef="#br0" timeOffset="36747.87">9189 10989 0,'0'18'78,"0"-1"-46,18 19-17,-18-19-15,0 1 16,18 88 0,-1 0-1,1-18 1,-18-35-16,18 35 15,-1 35 1,1-17 0,0-18-1,-18-17 1,17-1 0,-17-17 15,0-17-16,0-1 1,18-17 0,-18-1-1,17 18 1,1-17 0,35-18-1,-18 0 1,89-18-1,52-17 1,71 0 0,-53 17-1,106 1 1,-35-1 0,-54 18 15,-87 0-16,-71 0-15,35 0 16,0 0 0,-70 0-16,-1 0 15,-17 18 142,0-1-142,0 1 1,0 0-1,18-1 1,-18 1 0,0-36 46,0 36 126,0-1-173,0 1 1,0 0-16,18 35 16,-18 0-1,17-18-15,-17 35 16,18 36-1,-1 0 1,-17 0 0,18-18-1,-18-53-15,0 36 16,18 17 15,-18-17-15,0-36-1,0 18 1,0-35 0,0-1-1,0 1 1,0-1 15,0 1-15,0 0-1,0-1 1,0 1-16,0 0 16,0 17-1,0 18 1,17-18 15,-17 0-15,0 18-1,0 0 1,0-18 0,18 1-1,-18-1 1,0 0 0,0-17-1,0 17 1,0-17 15,0 0-15,0-1-1,0 1 17,0-1 14,-18-17-30,18 18 15,-17-18-15,17-18 0,-18-17-1</inkml:trace>
  <inkml:trace contextRef="#ctx0" brushRef="#br0" timeOffset="37080.41">11271 13758 0,'0'0'0,"0"18"0,17 0 47,1-18-31,0 0-16,-1 17 15,36 19 1,0-19-1,-35 1 1,-18-1-16,17-17 16,-17 18-1</inkml:trace>
  <inkml:trace contextRef="#ctx0" brushRef="#br0" timeOffset="37481.11">11712 13758 0,'0'18'15,"0"0"1,-18-1 31,0-17-32,1 18-15,-18 0 16,35-1 0,-36 1-1,19-1-15,-19 1 16,1 17-1,17-17 1,18 0 15,0-36-15,-17 18 0</inkml:trace>
  <inkml:trace contextRef="#ctx0" brushRef="#br0" timeOffset="42700.81">2258 12559 0,'0'0'0,"0"-18"0,-18 1 31,0 17-15,1 17 0,-1 1-16,-17 17 15,-18 36 1,71 17-1,52 0 1,1-53 15,70-35-15,0-53 0,-53-52-1,-70-1 1,-54 53-1,1 18-15,-35-1 16,-36 36 0,53 18-1</inkml:trace>
  <inkml:trace contextRef="#ctx0" brushRef="#br0" timeOffset="43266.71">2311 12912 0,'-18'17'31,"18"1"-31,0 17 15,-18 53 1,1 18 0,-1-35-1,18 17 1,0-53 0,0-17-1,18-18 1,-1 0-16,19 0 15,69 0 1,37-35 15,-54-1-15,-53 19-16,53-19 16,-35 1-1,-35 0 1,-36 0-1,-17-1 1,-36-17 0,54 18-16,-36 0 15,17 0 1,19 17 0,-1 36 15</inkml:trace>
  <inkml:trace contextRef="#ctx0" brushRef="#br0" timeOffset="44851.47">1993 13882 0,'0'0'0,"-18"0"16,1 0-16,-18 53 31,35-36-15,0 72-1,17-72-15,-17 36 16,18-18-1,-1-17 1,-17-36 0,0-17-1,0-35 1,0-54 0,18 54-1,0 52-15,-1-17 16,54 35-1,-18 70 17,0 36-17,-18-35 1,0-1-16</inkml:trace>
  <inkml:trace contextRef="#ctx0" brushRef="#br0" timeOffset="45018.48">2064 14023 0,'0'0'0,"-18"0"0,0-18 15,36 18 17,-18-17-32,35 17 15,36-36 1</inkml:trace>
  <inkml:trace contextRef="#ctx0" brushRef="#br0" timeOffset="45219.09">2275 13847 0,'0'-18'16,"0"-17"0,0 17-1,36 53 16,-1 36-15,-17-1 0,-1-17-1,-17-35-15,0 0 16</inkml:trace>
  <inkml:trace contextRef="#ctx0" brushRef="#br0" timeOffset="45584.41">2522 13899 0,'0'0'0,"0"-17"0,-17 17 31,34 0-15,1 0-1,0 0 1,17-35-1,0-1 1,-35 19 0,-18 17-16,-17-18 15,-18 0 1,0 36 0,36 0-1,17 52 1,53-17-1,17 0 17,-17-53-17,0 0-15</inkml:trace>
  <inkml:trace contextRef="#ctx0" brushRef="#br0" timeOffset="45935.31">2752 13776 0,'0'0'16,"0"-18"-16,0 1 0,17 34 31,1 1-15,-1-18-16,19 35 16,17 1-1,-18-19 1,-35-34 15,-35-54 0,-1 18-15,1 0 0,35 71-1,-18-1-15,18 36 16,-35 53-1,18-18 1,17-52 0</inkml:trace>
  <inkml:trace contextRef="#ctx0" brushRef="#br0" timeOffset="46333.55">3281 13035 0,'0'0'0,"-18"0"0,0 0 16,18-18-16,-17 1 16,52-1 15,36 1-15,-18 17-1,-18 0-15,0-18 16,36 0-1,-89 18 32,-17 0-47</inkml:trace>
  <inkml:trace contextRef="#ctx0" brushRef="#br0" timeOffset="46833.78">4286 12541 0,'0'0'0,"0"-17"0,0-54 15,0 18 1,-18-53-1,-17 18 1,0 70 0,17 54-1,1-1-15,-1 53 16,18 71 0,53 17-1,17-35 1,-34-70 15,-1 0-31,-35-19 31,-35-52-31</inkml:trace>
  <inkml:trace contextRef="#ctx0" brushRef="#br0" timeOffset="47168">4163 12876 0,'0'0'0,"-18"-53"15,18 18 1,18 18 0,-1-1-16,19 0 15,34 1 1,18-19 0,-35 36-1,-18-17 1,-17-1-1,-18 0 32,0 36-31,18 0 0,17 17-1,0 18 1,-17-18-1,-18-17-15</inkml:trace>
  <inkml:trace contextRef="#ctx0" brushRef="#br0" timeOffset="47317.64">4515 12506 0,'0'0'16,"-35"-35"-1,35 17-15,0 36 32</inkml:trace>
  <inkml:trace contextRef="#ctx0" brushRef="#br0" timeOffset="47653.18">4745 12506 0,'-18'0'16,"0"0"-16,1 18 15,-1-1-15,0 1 16,18 35 0,36 17-1,17-17 1,-18-35-1,18-18 17,-18-53-17,-35 0 1,-18 0 0,-34 0-1,-1 53 1,17 0-1</inkml:trace>
  <inkml:trace contextRef="#ctx0" brushRef="#br0" timeOffset="48151.96">4921 12488 0,'-18'-17'31,"18"-1"-31,0 0 16,18 1 0,17 17-1,18 17 1,-35-17-16,35 36 16,-18 34-1,-35-17 1,-18-18-1,1-35 1,-1-35 0,36-53-1,17 0 1,0 35 0,18 18-1,-35 17 1,0 36 15,-1-1-15,-17 1-1,18-1-15,-1 19 16,19 17 0,-19 0-1,-17-36 1</inkml:trace>
  <inkml:trace contextRef="#ctx0" brushRef="#br0" timeOffset="48301.61">5203 12206 0,'0'0'0,"-17"-53"16,-1 18-1,0 35 1,18 18-1,0-1 1</inkml:trace>
  <inkml:trace contextRef="#ctx0" brushRef="#br0" timeOffset="51503.24">3263 14799 0,'0'0'0,"18"-18"16,-18 1-16,0-1 16,-18 0-1,0 18 1,-17 18-16,-35 35 31,-1 35-15,53-17-1,36 35 1,70-53 0,36-36-1,17-87 1,-71-1-1,-17-52 1,-53 70-16,-35-36 16,-36 1-1,1 53 1,52 53 0,1-1-1</inkml:trace>
  <inkml:trace contextRef="#ctx0" brushRef="#br0" timeOffset="52055.21">3351 15099 0,'-17'18'16,"-1"-18"-16,18 17 31,0 18-15,18 1-1,-18-1-15,0 36 16,-18 17 0,0-18-1,18-52 1,0 0 15,18-18-15,-18-18-16,53 18 15,17-18 1,-17 18 0,-17 0-16,17-17 15,35 17 1,-35-36-1,0 1 1,-36 17 0,-17-52-1,-53-1 1,-17 1 0,-1 35-1,1 17 16,34 18-15,19 18 0</inkml:trace>
  <inkml:trace contextRef="#ctx0" brushRef="#br0" timeOffset="53487.28">2840 16104 0,'0'0'0,"-18"-35"32,18 17-17,0 36 1,0 0-1,18 70 1,17-18 0,-35-34-16,35 52 15,-17-18 1,0-34 0,-18-19-1,35-34 1,18-1-1,53-17 1,-53 17 0,35 1-1,-53 17 1</inkml:trace>
  <inkml:trace contextRef="#ctx0" brushRef="#br0" timeOffset="53986.7">3298 16281 0,'0'-18'32,"0"0"-32,18 18 62,0 0-31,-18-17 94,0-1-93,0 0-32,0 1 15,17 17 16,-17 17-31,18 19 16,0 17 0,-1-36-1,-17 1-15,0 0 16,0-1 0</inkml:trace>
  <inkml:trace contextRef="#ctx0" brushRef="#br0" timeOffset="54153.31">3316 16034 0,'0'0'0,"0"-18"15,-18 0 1,1 1 0,17 34-1,0 1 1,0 0-16</inkml:trace>
  <inkml:trace contextRef="#ctx0" brushRef="#br0" timeOffset="54520.36">3387 16157 0,'0'0'0,"17"0"0,1-35 31,-1 35-16,19 0 1,-1 18 0,18 34-1,-35 1 1,-1-17 0,-17-19-1,-17-17 1,-1-35-1,18 0 1,35-53 0,18 35-1,-18 35 1,18 53 0,-53 1-1,18 16 1</inkml:trace>
  <inkml:trace contextRef="#ctx0" brushRef="#br0" timeOffset="54955.21">4021 16087 0,'0'0'16,"0"-18"-16,0 0 0,0 1 15,-17-1 1,-1-17 0,-17 17-1,17 18-15,1 0 16,-1 18-16,18-1 16,-18 19 15,18 17-16,36-36 1,-19 1 0,19-36-1,-1-17 1,-18-18 0,1 35-1,17 1 1,1 34-1,-1 19 1,0-1 0,-17-35-1</inkml:trace>
  <inkml:trace contextRef="#ctx0" brushRef="#br0" timeOffset="55425.55">4092 14834 0,'0'0'0,"-35"18"16,52-18 15,19 0-15,34-18 0,18-17-1,-52 35 1,-54 0 15</inkml:trace>
  <inkml:trace contextRef="#ctx0" brushRef="#br0" timeOffset="56289.9">4974 14446 0,'0'0'0,"0"-17"16,18-1-16,-18 0 16,0 1-16,0-1 15,0-17 1,0 52-1,0 36 1,17 0 0,1 35-1,35 1 1,0-54 0,-18-35 15,18-35-16,-18-36 1,-35-17 0,-17 35-1,17 35-15,-18 18 16,36 18 0,17 35-1,18 0 1,0-36-1,0-17 1,-1-70 0,-34-18-1,-36 35 1,1 17-16,-18-16 31,-18 34-15,0 18-1,53 35 1</inkml:trace>
  <inkml:trace contextRef="#ctx0" brushRef="#br0" timeOffset="56937.45">5609 14199 0,'0'0'0,"18"0"0,-18-17 16,-18-1-1,0 18 1,1 18 0,-1-18-16,18 53 15,0-18 1,35 18 15,1 0-15,-19-53-1,18-18 1,1-35 0,-19 0-1,-34-17 1,-1 34 0,0 36-16,1-17 15,-1 17 1,36 0 15,17-18-15,-17 18-16,35 0 15,35 0 1,18 35 15,-71-17-15,0 17-1,-52 1 1,-36-19 0,17-17-1,-17-53 1,53 0 0,36-17-1,34 17 1,-52 35-1,17-17 1,-17 35 0</inkml:trace>
  <inkml:trace contextRef="#ctx0" brushRef="#br0" timeOffset="57604.8">6138 13811 0,'0'-17'0,"0"-1"16,-35-35 15,35 35-31,17 36 31,-17 17-31,53 71 31,-17-18-15,17 36 0,-18-54-1,-18-52 1,-17-36 0,0 1-16,0-36 15,18-53 1,0 35-1,-1 71 1,-17 53 15,-53 0-15,18-35 0,35-36 15,18 18-16,-1 0 1,54 0 0,-36 18-1,-17 0-15,0-18 16,-1 0-16</inkml:trace>
  <inkml:trace contextRef="#ctx0" brushRef="#br0" timeOffset="57874.75">6650 13652 0,'0'0'0,"-36"-158"31,19 105-31,-1 18 16,0 35 15,18 88-16,0 35 1,36 1 0,-19-71-16,36 70 15,0 18 1,-18-35 0,-52-35-1</inkml:trace>
  <inkml:trace contextRef="#ctx0" brushRef="#br0" timeOffset="58240.86">6526 13935 0,'18'-36'31,"-18"19"-31,17-1 16,19-17-1,-19 17-15,36 1 16,35-36 0,-35 17-1,-35-17 1,-18 36-16,-18-36 16,1 18-1,-1-18 1,18 88 15,18 0-31,-1 18 16,19 71-1,-19-18 1,19-54 15</inkml:trace>
  <inkml:trace contextRef="#ctx0" brushRef="#br0" timeOffset="59072.66">7038 13723 0,'0'0'15,"0"-18"-15,0 1 16,0-1 0,-18 36-1,18 17 1,0-17-1,0-1-15,18 19 16,-1-1 0,19-17-1,16-36 1,-52-17 15,0-18-15,-52 0-1,-1 17 1,0 36 0,35 0-1,36 0 1,35 0 0,17 0-1,-17-17 1,0-1-1,-35 1 1,-18-1 0,0 53 15,0-17-15,0 17-1,17 36 1,1-18-1,0-36 1,17-17 0,0-35-1,-17-18 1,-1-18 0,-17 36-1,18 0 1,0 53-1,-1 34 1,19-16 0,-1-1-1,0-35 1,-17-18 15,-1-35-15,-17 1-1,-17-19 1,-36 36 0,18 17-16</inkml:trace>
  <inkml:trace contextRef="#ctx0" brushRef="#br0" timeOffset="-24257.63">12206 12471 0,'0'-18'16,"0"0"-1,-18 1-15,0 17 16,18-18-1,18 18 17,-18 18-32,0-1 15,0 36 1,0-17 15,0-19-31,0 36 16,0 53-1,0-18 1,0 0 0,0-35-1,18 18 1,-18-18 0,0-18-1,0-17 1,0-1-1,0 1 1,-18-18 0,18 18 15,18-18 0,-18 17-15,0 1-1,17 0 1,-17-1 0,0 1-1,18-18 1,-18 35 0,0 18-1,-18-35 1,18-1-16,-17 1 15,17 17 1,-18 0 0,18 1 15,-18-1-31,18 0 31,18-17-15,0-18-1,17 0 17,0-18-17,0 1 1,18 17 0,18 0-1,17-18 1,36 18-1,-1 0 1,89 0 0,35 0-1,-18 0 1,-70-18 15,-71 18-31,53 0 16,71 0-1,-18 0 1,-36 0 0,-52 0-1,35 0 1,0 0 0,0 0-1,-35 0 1,-53 0-1,35 0 1,-35 0 0,0 0-1,-17 18 17,-19-18-17,-17-18 48,0 1-48,-17-1 1,-1-35 0,-17 18-1,-1-36 1,1-34-1,17-37 1,18 1 0,0 53-1,18-18 1,-36-17 15,1 17-15,-1 35-1,1 36-15,17-35 16,0-19 0,0 54-1,0 0 1,17 17 0,-17 1 15,0-1 0,-17 36 16,-1-18-31,0 0-1,-17 17-15,-18-17 16,18 18-16,-71-18 15,-106 17 1,-52 19 0,52-36-1,106 17-15,-88-17 16,-88 36 0,0-36-1,17 17 1,89 1-1,105-18-15,-70 18 16,-35-18 0,35 17-1,70-17 17,36 0-32,-18 0 15,0 18 1,-18-18-1,36 0 1,0 17 0,0-17-1,-1 0 1,19 0 0,34 0 46,1 0-46,0 18-16,-1 0 15,1-18 1,0 35-16</inkml:trace>
  <inkml:trace contextRef="#ctx0" brushRef="#br0" timeOffset="-23840.41">12523 12718 0,'0'0'16,"0"-18"-1,0 36 1,0-1 0,0 19-1,0-1-15,0 18 16,18 35 0,-18-35-1,0-18 1</inkml:trace>
  <inkml:trace contextRef="#ctx0" brushRef="#br0" timeOffset="-23507.26">12453 12841 0,'0'0'0,"-18"-18"16,-35-34-1,53-1 1,0 35-16,18-17 16,52-1-1,36 36 1,-18 71 0,-53 0-1,-17 34 1,-53 1-1,-53-35 1,17-54 0,1 1-1,17-36 17,53 1-32</inkml:trace>
  <inkml:trace contextRef="#ctx0" brushRef="#br0" timeOffset="-23072.71">12876 12841 0,'-53'0'31,"53"18"-31,18-18 16,-1 0-16,36 0 16,18 17 15,-1-34-15,-35-1-1,-35 0 1,-35 1-1,-18-18 1,-35 35 0,53 0-1,0 17 1,17 36 0,53 0-1,0 0 1,-17-35-16,35-1 15,-18 1 1</inkml:trace>
  <inkml:trace contextRef="#ctx0" brushRef="#br0" timeOffset="-22739.89">13211 12753 0,'0'0'0,"-18"0"0,1 0 15,-1 0 1,18 18 0,35 17-1,1 18 1,-1 0 0,-35-36-1,18-17 1,-18-17-1,0-36 1,35-18 0,-18 18-1,1 36 1,17-19 0,-17 36-1,-18 18-15</inkml:trace>
  <inkml:trace contextRef="#ctx0" brushRef="#br0" timeOffset="-22288.8">13775 12947 0,'0'-18'31,"0"1"-31,0-1 32,-17 18-32,-1 0 15,-35 0 1,-17 35-1,52-35-15,-17 36 16,35 16 0,35-16-1,36-1 1,17-17 0,-53 17-1,-53-17 1,-17-1-1,-88 1 1,34-18 0,54-18-1</inkml:trace>
  <inkml:trace contextRef="#ctx0" brushRef="#br0" timeOffset="-21790.08">13916 13000 0,'0'-18'16,"0"36"0,0-1-1,0 19 1,0-1-16,18 18 15,-18 18 1,18-19 0,-18-34 15,0-71 0,0-35-15,0 0-1,17 17 1,19 1 0,-19 52-1,19 36 1,-19 17 0,-17-17-16,0 34 15,0-16 1,-35-1-1,17-35 1,-35 0 0,36-18-1</inkml:trace>
  <inkml:trace contextRef="#ctx0" brushRef="#br0" timeOffset="-21305.81">14357 13000 0,'36'-18'32,"-36"1"-32,0-1 15,-36 18 1,1 0-1,0 0-15,0 18 16,-18 17 0,35 18 15,18-36-15,18-17-16,17 18 15,18-18 1,0-18-1,-18-17 1,-17 0 0,-18 0-1,17 35 1,-34 17 0,-1 18-1,0 36 1,18 0-1,36-54 1</inkml:trace>
  <inkml:trace contextRef="#ctx0" brushRef="#br0" timeOffset="-21055.74">14693 12965 0,'-18'0'32,"0"0"-32,1 0 15,-19 0 1,36 17 0,-17-17-16,-1 53 15,0 18 16,36-54-31,17 19 16,1-36 0</inkml:trace>
  <inkml:trace contextRef="#ctx0" brushRef="#br0" timeOffset="-20688.41">14834 13035 0,'0'0'15,"0"18"17,17-18 30,1 0-62,0-18 16,-1 0-1,1 1 1,-36-1 0,-35 1 15,0 17-15,36 35-1,-1 18 1,18 0-1,53 0 1,-18-36 0</inkml:trace>
  <inkml:trace contextRef="#ctx0" brushRef="#br0" timeOffset="-18537.53">15574 12118 0,'0'0'0,"0"-35"32,0 17-32,-17 36 47,-1 70-16,18-53-31,-17 71 15,17 88 1,0 0 0,35-18-1,-18-70 1,-17-53-16,18 71 31,-18-36-31,0 0 16,0-17-1,-18-19 1,18 19 15,0-53-15,18-36 31,17 18-32,-17-18-15,17 18 16,53-17 0,-17-1-1,53 18 1,52-18 0,53 18-1,-70 0 1,105 0-1,36 0 1,35 18 0,-17-18 15,-142 0-15,36 0-1,-36 0 1,-52-18-1,-89 18-15,106 0 16,-70-17 0,-18-1-1,-18 1 1,-17 17 0,35 0-1,-36 0-15,36-18 16,0 18-1,-18 0 1,1 0 15,16-18 1,1 18-17,-35 0 1,-18-17-16,-53-19 31,18 19-15,17-1-1,18-35 1,0 18 0,0-71-1,0 71-15,-17-71 16,-1-53-1,18 36 1,18-71 15,-1-18-15,1 36 0,-36 70-1,18 71 1,-17 17-1,17 36 17,0-1 15,-18-17-32,0 0 1,1 0-16,-36 18 15,-71-18 1,-87 0 0,-72 0 15,72 0-15,-107 0-1,71 0 1,36 0-1,17 17 1,35 1 0,-70-18-1,-1 18 1,36-1 0,106 1-1,-18 0 1,18-1-1,35 1 1,18-18 15,17 18-15,1-18 15,-19 0-15,1 0-1,0 0-15,-18 0 16,0 0 0,0 17-1,35 1 1,1-18 0,-1 35-1,0-17 1,1 17-1,-1 0 17,1-17-17,-1 0-15</inkml:trace>
  <inkml:trace contextRef="#ctx0" brushRef="#br0" timeOffset="-18204.07">15910 12541 0,'0'0'0,"-18"-17"32,0 17-32,18 17 31,18 1-15,0 35-1,-1 35 1,19-17-1,-36-36 1</inkml:trace>
  <inkml:trace contextRef="#ctx0" brushRef="#br0" timeOffset="-17919.11">15874 12718 0,'0'0'0,"-17"-36"15,-1 1-15,0-18 16,18-35-1,36 35 17,70 53-17,-1 53 1,-34 18 0,-18 34-1,-88-16 1,-89-37-1,18-16 1,53-36 0,36-53-1</inkml:trace>
  <inkml:trace contextRef="#ctx0" brushRef="#br0" timeOffset="-17536.82">16315 12629 0,'-17'0'31,"17"18"-31,17-18 32,1 0-17,17 0 1,-17 0-16,17 0 15,18-35 1,-71 17 0,-17-35-1,-18 36 1,-17 17 0,34 17-1,19 36 1,17-18-1,53 54 1,52-54 15,-34-35-31</inkml:trace>
  <inkml:trace contextRef="#ctx0" brushRef="#br0" timeOffset="-17204">16580 12559 0,'-18'-18'16,"36"36"-16,-36-53 0,-17 35 16,35 17-1,18 1 1,17 35 0,18 0-1,-36-18 1,1-35-16,-18 18 15,18-18 17,-18-53-17,17 0 1,1-35 0,17-1-1,0 54 1,-17 53-1,-18 17-15,18 0 16</inkml:trace>
  <inkml:trace contextRef="#ctx0" brushRef="#br0" timeOffset="-16620.77">17003 12982 0,'0'0'0,"35"-35"32,-35 0-32,0-18 15,-52 17 1,-1 19-1,17 17 1,-17 17 0,0 36-1,36 0 1,70 18 0,0-36-1,-18-17-15,36-1 16,-1 19-1,-70-1 1,-70 0 0,-1-35-1,-17-17 1,17-1 0,54-17-1</inkml:trace>
  <inkml:trace contextRef="#ctx0" brushRef="#br0" timeOffset="-16119.69">17232 12894 0,'0'0'0,"-52"-18"15,34 18 1,18 18-1,18 0 1,-1 17-16,1 18 16,17 35-1,0 0 1,-17-35 0,0-18-1,-36-52 16,-17-36-31,17-35 32,0 17-17,1-17 1,34 17 0,19 36-1,17 53 1,17 17-1,-52-17-15,-18 35 16,-35-1 0,-36-16-1,36-19 1,-1-34 0</inkml:trace>
  <inkml:trace contextRef="#ctx0" brushRef="#br0" timeOffset="-15685.99">17656 12912 0,'0'0'0,"17"0"0,-17-18 16,18 18-1,0-18-15,-18 1 31,-53 17-15,0 0 0,-18 35-1,54-17-15,-19 17 16,36 0 0,53 0-1,0-35 1,18 0 15,-54 0-31,1-17 16,17-18-1,-35 17 1,0 18 15,0 18-15,0 34-1,0-34 1,18-18-16</inkml:trace>
  <inkml:trace contextRef="#ctx0" brushRef="#br0" timeOffset="-15454.05">18097 12912 0,'0'0'16,"0"-18"-16,-36-17 15,-16 35 17,16 0-17,19 35 1,-1 36 0,18-1-1,35-35 1,53 1-1,-17-36-15</inkml:trace>
  <inkml:trace contextRef="#ctx0" brushRef="#br0" timeOffset="-15086.91">18308 12965 0,'-17'0'0,"34"0"0,-52-18 0,0 18 15,17 0 16,36 18-31,17-1 32,-17-17-32,35 0 15,0 18 1,-18-18 0,-18-18-1,-17 1-15,18-1 16,-18-17-1,-18-1 1,-52 36 0,17 0-1,-35 53 1,53 18 0,52 17-1,18-53 1,89-17-1</inkml:trace>
  <inkml:trace contextRef="#ctx0" brushRef="#br0" timeOffset="-14103.75">20707 11871 0,'0'0'0,"0"-18"0,0 1 16,0-1-1,0 71 17,18-18-32,-1 53 15,1 71 1,17-35 0,-35-54-1,0 1 1</inkml:trace>
  <inkml:trace contextRef="#ctx0" brushRef="#br0" timeOffset="-13587.21">20601 12330 0,'0'0'0,"-35"-36"15,35 19-15,0-19 16,0 1-1,18-18 1,35 18 0,52 35-1,-16 18 1,34 17 0,-35 35-1,-70 1 1,-71-18 15,0-18-15,18-17-1,35-54 1,35-16 0,18 16-1,18-34 1,-19 17-1,-16 35 1,-1 36 0,-17-1-1,17 36 1,-17 18 0,17-36-1,-35-17 1,17-1-1</inkml:trace>
  <inkml:trace contextRef="#ctx0" brushRef="#br0" timeOffset="-13437.29">21342 12012 0,'0'0'0,"-18"-70"16,1 52-1,34 36 1</inkml:trace>
  <inkml:trace contextRef="#ctx0" brushRef="#br0" timeOffset="-12736.1">21642 12206 0,'0'0'0,"53"18"32,-35-36-32,-1 18 15,-17-18-15,0 1 16,-17-36 0,-36 18-1,-18 17 1,36 36-1,-18 35 1,35 35 0,18-18-1,36-34 1,34-19 15,-52-17-31,35-17 16,-36-19 15,1 19-15,-18-1-1,0 36 17,35 17-17,0 0 1,18-17-1,0-1 1,0-52 0,-35 0-1,-18 0-15,0-36 16,17-70 0,-17 0-1,0 35 1,-17 71 15,-1 88-15,1 70-1,-1 36 1,36-53 0,17-18-1,18-53 1</inkml:trace>
  <inkml:trace contextRef="#ctx0" brushRef="#br0" timeOffset="-12501.21">22259 12136 0,'18'0'31,"0"0"-15,-1 0-16,1 0 16,17 0-1,-17 0-15,-1 0 16,1 0-16,0 0 16,-1 0-1</inkml:trace>
  <inkml:trace contextRef="#ctx0" brushRef="#br0" timeOffset="-11718.99">22947 12012 0,'0'-18'32,"0"1"-32,0-1 15,18 36 17,-18-1-17,35 19 1,0 52-1,-17-18 1,-36-17 0,1-35-1,17 0-15,-18-18 32,18-36-17,18-17 1,-1 18-1,19-53 1,-19 53-16,19-36 16,16 1-1,-16 52 1,-36 53 0,17 36-1,-17 17 1,-17 0-1,-1-53 1,18-52 15,18-1-31,-1-35 16,54-17 0,-36 17-1,36 0 1,-36 35 15,-17 54-15,-1 34-1,-17-17 1,0-18-16,18 1 16,-18 34-1,0-35 1</inkml:trace>
  <inkml:trace contextRef="#ctx0" brushRef="#br0" timeOffset="-11200.47">23900 11994 0,'35'-52'32,"-17"52"-32,-18-18 15,17 18-15,-17-18 16,-17 1 0,-19 34-1,-17 1 1,0 35-1,36 35 1,-1 0 0,18-35-1,0 0 1,35-71 15,1-17 0,-1-18-15,-17 36-16,17-36 16,0-18-1,0 53 1,-35 71 15,0-17-31,0 17 16,18 17-1,17-35 1</inkml:trace>
  <inkml:trace contextRef="#ctx0" brushRef="#br0" timeOffset="-10983.06">24164 11924 0,'0'0'0,"0"-35"31,36 35-15,-19 0-16,18 35 15,1 18 1,-19 35 0,1 0-1,0-53 1</inkml:trace>
  <inkml:trace contextRef="#ctx0" brushRef="#br0" timeOffset="-10768.63">24394 11836 0,'0'0'15,"-18"0"-15,0 0 16,18 17-1,-35 72 1,-18 34 0,18-35-1,17-53-15,1 36 16,-1-36 0</inkml:trace>
  <inkml:trace contextRef="#ctx0" brushRef="#br0" timeOffset="-9851.11">25011 11871 0,'0'0'16,"-18"0"-1,18-18 1,0 1 0,0-19-16,18-17 15,17 1 16,-17 16-15,17 19 0,-17 17-1,-1 17 1,-17 1-16,0 17 16,18 53-1,-53 36 1,-18-18-1,17-36 1,-34-17 0,52-18-1,1-17 1,17-36 0,17-17-1,19-18 16,-1 0-15,-18 36 0,1 34-1,-18 1-15,18 17 16,17 18 0,18 18-1,-35-54 1,17 1-1,18-36 1,0-17 0,0 0-1,-36 17 1,-17 1 0,-35 17-1,17 0 1</inkml:trace>
  <inkml:trace contextRef="#ctx0" brushRef="#br0" timeOffset="-3432.15">12223 10866 0,'-35'17'31,"17"1"-31,18-1 15,18 1 1,0 17 0,17 1-1,-35-1-15,35 18 16,18 53 0,0 0-1,0-36 1,-18-35-1,-17-17 1,-1-36 0</inkml:trace>
  <inkml:trace contextRef="#ctx0" brushRef="#br0" timeOffset="-3082.2">12523 10989 0,'0'-18'15,"0"1"1,0 34 15,0 1 0,0 35-15,0 0 0,-18-36-16,18 54 15,-17 17 1,-1-17 15,18-18-15,0-36-1,-17-17-15,17-17 0</inkml:trace>
  <inkml:trace contextRef="#ctx0" brushRef="#br0" timeOffset="-2197.98">12664 11077 0,'0'18'63,"0"-1"-63,18-17 15,-18 18-15,0 0 16,0 35 0,0 17-1,0-34 1,0 16 0,0-34-1,0 0 1,0-36-1,0-17 1,0-36 0,0-35-1,17 36 1,-17-18 15,0 70-31,18 0 16,-18 1-1,18 34 1,-1 19 0,1-19-16,17 36 15,1 18 1,-1-1 0,-18-17-1,-17-17 1,0-19-1,0-34 17,18-1-17,-18-17 1,18-18 0,17-36-1,-17 1 1,17 35-1,-17 53 1,-1 18 0,1 35-1,17 35 1,-17-17 0,-1-1-1,1 1 1,0-54-1</inkml:trace>
  <inkml:trace contextRef="#ctx0" brushRef="#br0" timeOffset="-1679.59">12082 10918 0,'35'-35'31,"-17"35"-31,-18 18 31,0-1-31,-18 19 16,-17 70 0,17-1-1,18-69-15,0 70 16,36-1-1,34-16 1,36-54 0</inkml:trace>
  <inkml:trace contextRef="#ctx0" brushRef="#br0" timeOffset="-1128">13352 10760 0,'0'0'0,"-35"-18"15,17 18 1,36 18 15,-1-1-15,1 1-16,70 88 15,0 17 17,-52-35-32,-19 36 31,-87-36-15,-1-35-1,18-35-15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49:25.084"/>
    </inkml:context>
    <inkml:brush xml:id="br0">
      <inkml:brushProperty name="width" value="0.05" units="cm"/>
      <inkml:brushProperty name="height" value="0.05" units="cm"/>
      <inkml:brushProperty name="color" value="#ED1C24"/>
      <inkml:brushProperty name="fitToCurve" value="1"/>
    </inkml:brush>
  </inkml:definitions>
  <inkml:trace contextRef="#ctx0" brushRef="#br0">52 82 0,'0'-26'15,"-26"26"-15,26-27 32,-26 27-1,26-26-15,26 26 249</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0:24.660"/>
    </inkml:context>
    <inkml:brush xml:id="br0">
      <inkml:brushProperty name="width" value="0.05" units="cm"/>
      <inkml:brushProperty name="height" value="0.05" units="cm"/>
      <inkml:brushProperty name="color" value="#ED1C24"/>
      <inkml:brushProperty name="fitToCurve" value="1"/>
    </inkml:brush>
  </inkml:definitions>
  <inkml:trace contextRef="#ctx0" brushRef="#br0">52 1343 0,'-26'0'0,"0"0"15,26-27 17,26 1-17,26 26-15,1-26 16,-1 0-16,53 0 0,-27-1 16,27 1-16,26 26 15,-26-26-15,26 0 0,-26 0 16,-27 0-16,1 26 0,-1-27 15,-52 27-15,27-26 16,-79 26 0,-1 0-16,1 0 0,0 26 15,0-26-15,0 0 16</inkml:trace>
  <inkml:trace contextRef="#ctx0" brushRef="#br0" timeOffset="521">1754 793 0,'27'0'15,"-27"26"16,0 0-15,0 0-16,-27 0 16,27 27-16,-26-27 15,26 0-15,-26 27 0,26-27 16,-26 0-16,26 0 16,-26 0-16,26 0 0,0-52 46,0 0-46,0 0 0,0 0 16,26 0-16,-26-27 16,0 1-16,26-1 0,-26 1 15,0 0-15,26-1 0,-26 1 16,0 26-16,26-27 16,1 27-16,-27 0 0,26 0 15,0 26-15,0 0 16,0 26-16,0 0 0,1 0 15,-1 1-15,0-1 0,0 26 16,-26 0-16,26 1 16,1-27-16,-1 26 0,0 1 15,-26-27-15,26 0 16,0 0-16,-26 1 0,0-1 16</inkml:trace>
  <inkml:trace contextRef="#ctx0" brushRef="#br0" timeOffset="708">1807 976 0,'-26'0'0,"-1"0"16,27-26-16,0 0 31,27 26-31,-1-27 0,0 27 16,0-26-16,26 26 0,-25-26 15,25 26-15,-26 0 16,27 0-16</inkml:trace>
  <inkml:trace contextRef="#ctx0" brushRef="#br0" timeOffset="966">2435 845 0,'26'26'15,"1"0"1,-27 1 0,26-27-1,-26 52-15,0-26 0,26 0 0,-26 1 16,0-1-16,0 0 15,0 0-15,26 0 16</inkml:trace>
  <inkml:trace contextRef="#ctx0" brushRef="#br0" timeOffset="1650">2723 662 0,'-26'0'0,"26"-26"15,26 52 17,-26 0-32,26 0 15,-26 0-15,27 0 16,-27 1-16,26-1 0,-26 26 15,26-26-15,0 1 16,-26-1-16,0-52 31,-26 26-15,26-27-16,-26 1 0,26-26 16,-26 26-16,26-27 0,-27 27 15,27-26-15,0-1 16,0 1-16,0 0 0,0 25 15,27-25-15,-1 26 16,0 0-16,0 0 0,26 26 16,-25 0-16,25 0 0,-26 0 15,0 0-15,1 26 16,-1-26-16,-26 26 0,0 0 16,0 0-16,0 0 15,0 1-15,-26-1 0,-1 0 16,1 0-16,0 0 0,0 1 15,0-1-15,-1-26 16,1 26-16,0 0 16,52-26-1,0 0 1,1 0-16,-1 0 0,26 0 16,-26 0-16,27 0 15,-1 0-15,-26 26 0,27-26 16,-27 26-16,0-26 15,-26 27-15,0-1 0,0 0 16,-26 0-16,0 0 16,-27 1-16,27-1 15,-26-26-15,26 26 0,-27-26 16,1 0 0,26 0-16,-1 0 0</inkml:trace>
  <inkml:trace contextRef="#ctx0" brushRef="#br0" timeOffset="1902">3640 714 0,'0'26'0,"26"-26"0,-26 26 31,26 1 1,-26-1-32,0 0 15,0 0 1,0 0-16,0 1 16</inkml:trace>
  <inkml:trace contextRef="#ctx0" brushRef="#br0" timeOffset="2346">4294 348 0,'0'-27'0,"27"27"16,-27-26-16,0 0 15,-27 26 1,27-26-16,-26 26 0,0 0 16,0 0-16,-27 0 15,27 26-15,0-26 0,-26 26 16,25 0-16,1 1 0,-26-1 15,26 0-15,26 0 16,-26 0-16,26 0 0,0 27 16,0-27-16,0 0 0,26 0 15,0 1-15,0-1 16,0 0-16,27-26 0,-27 26 16,26-26-16,1 0 15,-27 0-15,26 0 0,-26 0 16,1 0-16,-1 0 0,0 0 15,0 0 1,-26-26 0</inkml:trace>
  <inkml:trace contextRef="#ctx0" brushRef="#br0" timeOffset="2754">5028 609 0,'-27'0'0,"1"0"15,26 27 32,0-1-31,0 0-16,0 0 15,26 0-15,-26 0 0,0 1 16,0-1-16,27 0 16,-27 0-16,0 0 15</inkml:trace>
  <inkml:trace contextRef="#ctx0" brushRef="#br0" timeOffset="3852">5735 86 0,'26'0'15,"-26"-27"16,0 1-15,-26 26 0,26-26-16,-27 26 15,1 0-15,0 0 16,0 0-16,0 26 0,-1-26 16,-25 26-16,26-26 15,-27 27-15,27-1 0,0-26 16,26 26-16,-26 0 0,26 0 15,26 1 1,-26-1-16,52-26 0,-25 26 16,25 0-16,0-26 0,27 26 15,-27-26-15,1 27 16,25-27-16,-25 26 0,-1-26 16,0 26-1,-25 0-15,-1-26 0,-26 26 16,0 0-16,-26-26 15,-1 27-15,1-27 16,-26 26-16,-1-26 0,27 26 16,-26-26-16,0 0 0,25 0 15,1 0-15,0 0 16,0 0-16,0 0 16,26-26-1,-27 52 48</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49:31.027"/>
    </inkml:context>
    <inkml:brush xml:id="br0">
      <inkml:brushProperty name="width" value="0.05" units="cm"/>
      <inkml:brushProperty name="height" value="0.05" units="cm"/>
      <inkml:brushProperty name="color" value="#ED1C24"/>
      <inkml:brushProperty name="fitToCurve" value="1"/>
    </inkml:brush>
  </inkml:definitions>
  <inkml:trace contextRef="#ctx0" brushRef="#br0">1367 2340 0,'0'-26'0,"0"-1"32,0 54 14,0-1-30,0 26 0,0-26-16,0 27 0,-26 25 15,26-25-15,-26 25 16,26 1-16,-26-27 0,26 27 16,-26-1-16,26-25 0,-27-1 15,27 26-15,-26-25 16,26-1-16,-26 1 0,26-1 15,-26 0-15,26-26 0,-26 27 16,26-27-16,0 26 16,-26-25-16,26-1 0,0 0 15,0 0 1,-27-26-16,27 26 109,27-26-109,-1 0 32,0 0-17,0 0-15,0 0 0,0 0 16,1-26-16,25 26 0,0 0 15,1-26-15,-1 26 16,0-26-16,27 26 0,0-26 16,-1 26-16,1-27 15,-1 1-15,27 26 0,0-26 16,-27 26-16,27 0 16,-26 0-16,-1 0 0,1 0 15,-27 0-15,27 0 0,-53 0 16,26 0-16,1 26 15,-27-26-15,26 0 0,-26 0 16,1 0-16,25 0 0,0 0 16,1 0-16,-1 0 15,0 0-15,1-26 0,-1 26 16,0 0-16,1 0 16,-1 0-16,-26 0 0,27 0 15,-27 0-15,0 0 16,0 0-16,1 0 15,-1 0 17,0 0-17,0 0 1,-26 26 0,0-52 140,26 0-78,-26 0-47,26 26-15,-26-27-1,27 27 1,-27-26 0,0 0 15,26 0-15,-26 0-1,0 0 1,26 26-16,-26-27 0,0 1 15,26 0 1,-26 0-16,26 0 16,-26-1-16,27 1 15,-27 0-15,26 26 0,0-26 16,0 0-16,0 0 0,0 26 16,1-27-16,25 1 15,-26 26-15,0-26 0,27 26 16,-27-26-16,26 26 15,1-26-15,-1 26 0,0 0 16,1-27-16,-1 27 0,-26 0 16,27 0-16,-1 0 15,0 27-15,-25-27 0,25 26 16,-26-26-16,0 26 16,1 0-16,-1 0 0,0 1 15,0-1-15,-26 0 16,26 0-16,-26 0 15,0 0-15,27 1 0,-27-1 16,26-26-16,-26 26 16,26 0-16,-26 0 0,26 1 15,0-1 1,-26 0-16,0 0 16,26 0-16,-26 0 15,27-26 48,-1-26-63,0 26 15,0 0-15,27 0 16,-27 0-16,26-26 0,1 26 16,25 0-16,-26 0 0,1 0 15,25 0-15,-25-26 16,25 26-16,1 0 0,-27 0 15,27 0-15,-1 0 0,1 0 16,-1-26-16,1 26 16,0 0-16,25 0 0,-25 0 15,-1 0-15,1 0 16,0-26-16,-27 26 0,26 0 16,1 0-16,-27 0 0,27 0 15,-27 0-15,27 0 16,-27 0-16,27-27 0,-1 27 15,-25 0-15,-1 0 16,0 0-16,1 0 0,-27 0 16,0 0-16,0 0 0,1 0 15,-27-26 48,0 0-48,0 0 1,0 0-16,0-1 0,0 1 16,0 0-16,26 0 15,-26-26-15,26 25 0,-26 1 16,26-26-16,0 26 0,1-1 16,-27 1-16,52 0 15,-26 0-15,0 0 0,27-1 16,-1 27-16,0-26 15,-25 26-15,51-26 0,-26 26 16,1-26-16,25 26 0,-25 0 16,-1 0-16,27 0 15,-27 0-15,0 0 0,1 0 16,-1 0-16,-26 0 16,27 26-16,-27-26 0,0 26 15,0 0-15,-26 1 16,26-1-16,-26 0 15,0 0-15,0 0 0,0 1 16,27-1-16,-27 0 16,0 0-16,26 0 0,-26 1 15,26-1-15,-26 0 0,26 0 16,-26 0-16,0 0 16,0 1-16,26-1 15,-26 0 1,0 0-16,27-26 47,-27-26-32,26 26-15,0 0 16,0-26-16,0 26 0,27 0 16,-27 0-16,0 0 0,26-26 15,-25 26-15,25 0 16,0 0-16,1 0 0,-1 0 15,0 0-15,1 0 0,-1 0 16,27 0-16,-27 0 16,27 0-16,-1 0 0,1 0 15,26 0-15,-27 0 16,1 0-16,25 0 0,-25 0 16,26 0-16,-1 0 0,-25-27 15,26 27-15,-27 0 16,1 0-16,26 0 0,-27 0 15,1 0-15,-1-26 16,1 26-16,-1 0 0,-25 0 16,25 0-16,-25 0 15,-1-26-15,-26 26 0,27 0 16,-1 0-16,-26 0 0,0 0 16,1 0-16,-1 0 15,0 0-15,0 0 16,0 0 15,-26-26-31,0 0 31,26 0-31,-26-1 16,0 1-16,0 0 16,0 0-16,0 0 15,0-27-15,27 27 16,-27-26-16,0-1 0,0 1 15,0 0-15,0 25 0,0-25 16,-27 0-16,27-1 0,0 27 16,0-26-16,-26 26 15,26-27-15,-26 27 0,0-26 16,26 25-16,-26 1 16,0-26-16,-1 26 0,1-1 15,0 1-15,0 0 0,0 26 16,-1-26-16,1 0 15,0 0-15,0 26 0,0-27 16,0 1-16,-1 26 16,-25-26-16,26 0 0,-27 26 15,27-26-15,-26 26 0,-1 0 16,1-27-16,0 27 16,-1 0-16,1-26 0,0 26 15,-27 0-15,27 0 16,-27 0-16,1 0 0,-1 0 15,27 0-15,-27-26 0,1 26 16,-1 0-16,27 0 16,-1 0-16,1 0 0,0-26 15,-1 26-15,1 0 16,-1 0-16,27 0 0,-26 0 16,-1 0-16,27 0 0,-26 0 15,0 0-15,-1 0 16,1 0-16,26 0 0,-27 0 15,27 0-15,-26 0 0,25 0 16,1 0-16,0 0 16,0 0-16,0 0 15,0 0 1,26-26 0,-27 26-1,1 0-15,0 0 16,26-26-1,-26 26-15,26-27 32,0 1-17,26 0-15,-26 0 16,0 0-16,0-1 0,26 1 16,-26 0-16,0 0 15,0 0-15,0-1 0,0-25 16,0 26-16,0 0 0,0-27 15,0 27-15,0 0 16,0 0-16,0 0 0,-26-27 16,26 27-16,0 0 15,-26 0-15,26-1 0,0 1 16,-26 0-16,26 0 16,-27-26-16,1 25 15,0 1-15,0 0 0,26 0 16,-26 26-16,0-26 15,-1-1-15,1 27 0,0-26 16,0 0-16,0 26 0,-27-26 16,27 0-16,0 26 15,-27-26-15,27-1 0,-26 1 16,26 0-16,-27 0 16,1 26-16,26-26 0,-27-1 15,27 1-15,-26 26 0,26-26 16,-27 0-16,1 0 15,26 26-15,-27-27 0,1 1 16,0 26-16,-1-26 16,-25 0-16,25 26 0,-25-26 15,-1 26-15,1-26 0,-1 26 16,-26 0-16,27-27 16,-1 27-16,-25 0 0,-1-26 15,26 26-15,-26 0 16,1 0-16,-1 0 0,0 0 15,1 0-15,-1 0 0,0 0 16,0 0-16,27 0 16,-27 0-16,0 0 0,27 0 15,-27 0-15,26 0 16,-25 26-16,25-26 0,-26 0 16,27 27-16,-27-27 0,0 0 15,1 26-15,-1-26 16,0 26-16,27-26 0,-27 26 15,0-26-15,26 26 16,-25-26-16,25 26 0,-26-26 16,27 0-16,-1 27 15,1-27-15,-1 0 0,1 26 16,-1-26-16,1 26 0,-1-26 16,0 26-16,1-26 15,-1 26-15,1-26 0,-1 27 16,1-27-16,-1 26 0,1 0 15,-1 0-15,27-26 16,-27 26-16,1 1 0,-1-27 16,27 26-16,-27 0 15,27 0-15,-27-26 0,1 26 16,25 0-16,-25 1 0,25-1 16,-25 0-16,25 0 15,1 0-15,0 1 0,-1-1 16,1 26-16,-1-26 0,1 0 15,26 27-15,-26-27 16,-1 0-16,1 27 0,26-27 16,-27 26-16,27-26 15,-26 27-15,25-1 0,-25-26 16,26 27-16,0-27 16,0 26-16,-1 1 0,1-27 15,0 26-15,0 1 0,26-1 16,-26-26-16,-1 26 15,27-25-15,-26 25 0,26-26 16,-26 0-16,0 1 16,26-1-16,-26 0 0,26 0 15,0 0-15,-26 0 0,26 1 16,0-1 0,0 0-16,0 0 15,26-26-15,-26 26 0,0 1 16,26-27-1,-26 26 1,26-26 15</inkml:trace>
  <inkml:trace contextRef="#ctx0" brushRef="#br0" timeOffset="888">4379 3256 0,'26'-26'0,"-26"0"15,-26 0 17,0 26-32,-1 0 15,1 0-15,0 26 16,0-26-16,-27 26 0,27 0 15,0 0-15,-26 27 0,25-27 16,1 26-16,0-26 16,0 27-16,26-1 0,0 1 15,26-1-15,0 0 16,0 1-16,1-1 0,25-26 16,0 27-16,1-27 0,-1 0 15,27 0-15,-27 0 16,27-26-16,-1 0 0,-25 0 15,25-26-15,-26 0 16,1 0-16,-1 0 0,1-27 16,-27 1-16,0 26 15,0-27-15,-26-25 0,0 25 16,0 1-16,-26-27 0,0 27 16,0 0-16,-1-1 15,-25 27-15,26-26 0,-27 26 16,1 26-16,26-27 15,-26 27-15,-1-26 0,1 26 16,26 0-16,-1 0 0,1 26 16,0 1-16,26-1 15,0 0 1,26-26-16</inkml:trace>
  <inkml:trace contextRef="#ctx0" brushRef="#br0" timeOffset="1979">8228 2916 0,'26'0'15,"0"0"1,1 0-1,-54 0 17,1 26-17,0-26-15,0 26 16,0 0-16,-1 1 0,-25-1 16,26 26-16,-26-26 0,25 27 15,1-1-15,26 0 16,-26 1-16,26-1 0,0 0 15,26 1-15,-26-1 16,26 1-16,1-1 0,25-26 16,-26 27-16,26-27 0,1 26 15,-1-26-15,1 0 16,25-26-16,-26 27 0,27-27 16,0 0-16,-27 0 15,27 0-15,-1 0 0,-26-27 16,27 1-16,0-26 0,-27 26 15,0-27-15,27 1 16,-27 0-16,-26-1 0,27 1 16,-27-1-16,0 1 15,0 0-15,-26-1 0,0 1 16,0 0-16,-26-1 0,26 27 16,-26-26-16,0-1 15,0 27-15,-1 0 0,-25-26 16,26 25-16,-27 1 15,1 0-15,0 0 0,-1 26 16,1-26-16,-27 26 0,27 0 16,0 0-16,-1 0 15,27 26-15,-26-26 0,26 0 16,-27 26-16,27-26 16,0 26-16,0-26 0,-1 26 15,1-26-15,26 27 16,-26-27-1,26 26 1</inkml:trace>
  <inkml:trace contextRef="#ctx0" brushRef="#br0" timeOffset="7494">10061 2025 0,'0'-26'47,"-26"52"31,0 1-78,-1-27 16,27 26-16,-26 0 16,0 0-16,0 0 0,26 1 15,-26 25-15,26-26 0,-27 0 16,27 1-16,0-1 15,0 26-15,0-26 0,0 0 16,0 27-16,0-27 16,0 26-16,0-25 0,0 25 15,0-26-15,27 0 0,-1 0 16,0-26-16,0 27 16,0-27-16,27 0 0,-1-27 15,1 27-15,-1-26 16,0 26-16,1-26 0,-1 0 15,0 0-15,-25 26 0,-27-26 16,26 26-16,-52 0 16,-1 0-1,1 0-15,0 0 16,0 26-16,0-26 0,-1 26 16,1-26-16,0 0 0,26 26 78</inkml:trace>
  <inkml:trace contextRef="#ctx0" brushRef="#br0" timeOffset="7766">10009 2471 0,'-27'-27'15,"1"27"1,26-26-16,26 26 15,1-26 1,25 26-16,-26 0 16,0-26-16,27 26 15,-1 0-15,-26-26 0,27 26 16,-27 0-16</inkml:trace>
  <inkml:trace contextRef="#ctx0" brushRef="#br0" timeOffset="8503">10375 2366 0,'26'0'0,"1"0"47,-27 26-47,26-26 16,-26 26-16,0 0 15,26 1-15,-26-1 0,0 0 16,26 0-16,-26 0 0,0 1 16,26-27 15,-26-27-15,27 1-16,-1 0 15,0 0-15,-26 0 16,26-1-16,-26 1 0,0 0 15,0 52 17,26 0-17,0-26 1,-26 27-16,27-27 16,-1 0-16,0 0 0,0-27 15,0 27-15,1-26 16,-1 26-16,0-26 0,0 0 15,-26 0 1,0 0-16,0-1 16,-26 27-16,0-26 0,0 26 15,-1 0 1,1 0-16,0 0 0,26 26 16,-26 1-16,26-1 15,0 0-15,0 0 16,26 0-16,0-26 15,0 26-15,1-26 16,-1 0-16,0-26 16,0 26-16,0-26 15,0 26-15,1 0 0,-1-26 16,0 26-16,-26 26 16,0 0-1,26 0-15,-26 1 16,0 25-16,0-26 15,0 27-15,0-27 16,0 0-16,26-26 16,-52 0-1</inkml:trace>
  <inkml:trace contextRef="#ctx0" brushRef="#br0" timeOffset="8713">11239 2261 0,'0'-26'0,"0"0"15,0 52 1,0 0 0,0 0-1,27 1-15,-27-1 16,26 0-16,-26 0 0,26-26 15,-26 26-15,26-26 0</inkml:trace>
  <inkml:trace contextRef="#ctx0" brushRef="#br0" timeOffset="8838">11266 2078 0,'0'-26'0,"0"52"15</inkml:trace>
  <inkml:trace contextRef="#ctx0" brushRef="#br0" timeOffset="9360">11396 2235 0,'0'26'16,"27"-26"15,-27 26-31,26-26 16,-26 27-16,26-27 0,-26 26 15,26 0-15,-26 0 16,26-26-16,-26 26 16,0-52 30,0 0-46,0 0 16,0 0-16,27 26 16,-27-27-16,26 27 15,0 0 1,-26 27 0,26-1-1,0-26-15,-26 26 16,26-26-16,1 0 0,-1 0 15,0 0-15,0 0 16,0-26-16,1 26 0,-1-26 16,-26-1-16,26 27 15,-26-26-15,0 0 0,-26 0 16,0 0-16,-1 26 0,1-27 16,-26 27-16,26 0 15,-27 0-15,27 27 0,0-27 16,26 26-16,-26 26 15,26-26-15,0 1 0,26-1 16,0 26-16,0-26 16,0 0-16,27-26 0</inkml:trace>
  <inkml:trace contextRef="#ctx0" brushRef="#br0" timeOffset="10419">9930 2025 0,'0'-26'16,"-26"26"-16,0 0 16,26-26-16,-27 26 0,-25 0 15,26 26-15,0 0 16,-27 1-16,1-1 0,26 0 15,-27 0-15,27 27 16,0-1-16,0-26 0,0 27 16,0-1-16,26 0 0,0 1 15,0 25-15,26-25 16,0-1-16,26 0 0,-26 1 16,27-27-16,25 26 15,-25-26-15,-1-26 0,27 27 16,-27-27-16,27 0 0,-27 0 15,27 0-15,-27 0 16,0-27-16,1 27 0,-1-26 16,0 0-16,-25 26 15,25-26-15,-26 26 0,0-26 16,1 26-16,-1-27 0,26 27 16,-26 0-1,0-26-15,1 26 0,25 0 16,-26 0-16,0-26 15,27 26-15,-27 0 0,26 0 16,-26 0-16,27-26 16,-27 26-16,26 0 0,-25 0 15,25-26-15,0 26 0,1-26 16,-27 26-16,26-27 0,1 1 16,-1 0-16,0 26 15,1-26-15,-1 0 0,-26-1 16,27 1-16,-27 26 15,0-26-15,0 26 0,-26-26 16,26 0-16,-26 0 0,27 26 16,-27-27-16,0 1 15,26 0-15,-26 0 16,0 0-16,0-1 16,-26 27-16,-1-26 15,1 0-15,0 26 0,0-26 16,0 0-16,-27 26 15,1-27-15,0 27 0,-27-26 16,27 26-16,-27-26 16,1 26-16,-1-26 0,-26 26 15,27 0-15,-1 0 0,-26-26 16,27 26-16,-1 0 16,27 0-16,-27 26 0,27-26 15,-27 0-15,27 26 16,0-26-16,-1 26 0,1-26 15,0 0-15,25 26 0,-25-26 16,26 0-16,-27 27 16,27-27-16,0 0 15,0 0-15,0 26 16,-1-26-16,1 0 16,26 26-1</inkml:trace>
  <inkml:trace contextRef="#ctx0" brushRef="#br0" timeOffset="11940">11501 2890 0,'-26'-27'32,"26"1"-17,0 0 1,0 0-1,26 26-15,-26-26 0,26 26 16,1-27-16,25 27 16,-26-26-16,0 26 0,27 0 15,-27 0-15,0 26 0,0 1 16,-26-1-16,0 0 16,0 0-16,-26 0 0,0 27 15,0-27-15,-1 0 16,-25 0-16,26 1 0,-26-1 15,25-26-15,1 26 0,0-26 16,52 0 0,0 0-16,1-26 15,25 26-15,-26-26 16,26 26-16,1-27 0,-1 1 16,1 26-16,-1-26 0,-26 26 15,0 0-15,1-26 16</inkml:trace>
  <inkml:trace contextRef="#ctx0" brushRef="#br0" timeOffset="12385">12130 2759 0,'0'26'16,"0"0"-1,26 0 1,-26 0-16,0 1 16,0-1-1,0 0-15,0 0 16</inkml:trace>
  <inkml:trace contextRef="#ctx0" brushRef="#br0" timeOffset="12822">12182 2471 0,'0'-27'16,"0"1"-1,0 0 1,-26 26-16,26 26 16,26 0-1,-26 1 1,26-27-16,-26 26 0,26 0 16,-26 0-16,27-26 0,-1 26 15,0-26-15,0 0 16,0 0-16,0 0 15,-26-26-15,27 0 16,-27 0-16,26 0 0,-26-1 16,0 1-16,26 26 0,-26-26 15,0 0-15,0 0 16,0 52 0,0 0-1,0 26-15,26 1 0,-26-1 16,0 27-16,26-1 0,-26 1 15</inkml:trace>
  <inkml:trace contextRef="#ctx0" brushRef="#br0" timeOffset="18801">9616 2366 0,'-26'0'47,"-1"0"0,27 26-47,-26-26 15,0 0 1,0 0 0,0 0-1,0 0-15,-1 0 0,1 0 16,0 26-16,0-26 0,-27 0 15,1 0-15,0 0 16,-1 26-16,-25-26 0,25 0 16,1 0-16,0 27 0,-1-27 15,1 0-15,0 0 16,25 0-16,-25 26 0,26-26 16,-27 0-16,27 0 15,-26 26-15,26-26 0,-1 26 16,-25 0-16,26 1 0,0-27 15,0 26-15,-1 0 16,1 0-16,0 0 0,26 0 16,-26-26-16,26 27 15,26-27 1,0 0 0,-26-27-1,26 27-15</inkml:trace>
  <inkml:trace contextRef="#ctx0" brushRef="#br0" timeOffset="19797">5295 2916 0,'-26'0'16,"0"0"-16,0 0 15,-1 0-15,1 0 16,0 0-1,26 26 1,26-26 15,0 0-15,1 0-16,-1 0 0,26 0 16,1 0-16,25-26 15,1 26-15,-1 0 0,1 0 16,-1-26-16,27 26 15,-26 0-15,25 0 0,1-27 16,0 27-16,0 0 0,-1 0 16,1-26-16,0 26 15,0 0-15,26-26 0,-27 26 16,1 0-16,-26-26 16,-1 26-16,1 0 0,-1-26 15,-25 26-15,-1 0 16,-26 0-16,0 0 0,1 0 15,-54 0 17,1 0-32,0 0 15,0 0 1,0 0 15</inkml:trace>
  <inkml:trace contextRef="#ctx0" brushRef="#br0" timeOffset="20505">5871 2759 0,'26'0'16,"-52"0"15,26 26-31,-26-26 0,0 26 16,0 0-16,0 0 15,-1-26-15,1 27 0,0-1 16,26 0-16,0 0 0,0 0 16,0 1-16,26-1 15,0 0-15,1-26 16,-1 0-16,0 0 16,0 0-16,26 0 0,-25 0 15,-1 0-15,-26-26 0,26 26 16,0-26-16,-26-1 15,0 1 1,-26 26 0,0 0-16,0 0 15</inkml:trace>
  <inkml:trace contextRef="#ctx0" brushRef="#br0" timeOffset="20985">6526 2602 0,'-26'0'0,"0"0"31,26 26-31,-27 0 0,1 0 16,0 0-16,26 0 15,-26 1-15,26-1 16,0 0-16,0 0 0,0 0 16,0 1-16,0-1 15,0 0-15,26-26 0,-26 26 16,26-26-16,0 26 15,1-26-15,25 0 0,-26 0 16,0-26-16,0 26 0,1-26 16,-1 26-16</inkml:trace>
  <inkml:trace contextRef="#ctx0" brushRef="#br0" timeOffset="21429">7181 2602 0,'-27'0'0,"1"0"15,26 26 1,-26-26-16,26 26 0,-26-26 15,26 26-15,-26 0 16,26 0-16,-27 1 16,27-1-16,0 0 0,0 0 15,27 0-15,-27 1 16,26-1-16,0-26 0,0 26 16,0-26-16,27 0 15,-27 0-15,0 0 0,0 0 16</inkml:trace>
  <inkml:trace contextRef="#ctx0" brushRef="#br0" timeOffset="22749">2965 2994 0,'-26'0'93,"26"27"-77,-27-27-16,1 0 16,0 0-1,26-27 1,0 1-16,0 0 15,26 0 1,0 0-16,-26-1 0,53 1 16,-27 26-16,0-26 15,26 26-15,-25 0 0,25 0 16,-26 0-16,0 26 0,1-26 16,-1 26-16,0 1 15,0 25-15,-26-26 0,0 0 16,0 1-16,0-1 0,0 0 15,0 0-15,-26 0 16,0-26-16,0 26 0,-1-26 16,1 27-1,0-27-15</inkml:trace>
  <inkml:trace contextRef="#ctx0" brushRef="#br0" timeOffset="24435">1629 3047 0,'0'-26'16,"0"-1"-1,0 1 1,26 0 0,-26 52 15,0 0-31,-26 1 16,26-1-16,0 0 0,0 0 15,-26 26-15,26-25 16,0-1-16,0 0 0,0 0 15,0 0-15,0 1 16,26-27 31,0 0-31,1 0-16,-1 0 15,0 0-15,0 0 16,27 0-16,-1 0 0,0 0 15,1 0-15,-1 0 0,0 0 16,1 0-16,-1 0 16,0 0-16,1 0 0,-27 0 15,26 0-15,-25 26 16,-1-26-16,0 0 16,0 0 15,-26-26-31,26 26 15,1-27-15,-1 1 16,0 26-16,-26-26 16,0 0-1,0 0-15,0-1 16,-26 1-16,0 0 16,-1 0-16,27 0 15,-26 0-15,26-1 0,-26 1 16,26 0-16,0 0 0,0 0 15,0-1 1,26 27-16,0 0 16,-26-26-1,27 26-15,-1-26 16,-52 26 15,-1 0-31,1 0 0,0 0 16,0 0-16,-27 0 15,1 26-15,0-26 0,-1 26 16,-25 1-16,25-27 0,-25 26 16,25 0-16,1-26 15,0 26-15,-1-26 0,27 0 16,26 26-16,26-26 31,1 0-31,-1 0 0,0 0 16</inkml:trace>
  <inkml:trace contextRef="#ctx0" brushRef="#br0" timeOffset="25778">1315 3256 0,'26'-26'15,"0"0"1,1 26 15,-27-26-31,0-1 16,-27 27 15,27 27-31,-26-1 0,0-26 16,0 26-16,0 0 0,-1 0 15,1 1 1,26-1-16,0 0 0,0 0 16,26-26-1,1 0-15,-1 0 0,26 0 16,1 0-16,-1-26 0,-26 26 16</inkml:trace>
  <inkml:trace contextRef="#ctx0" brushRef="#br0" timeOffset="26191">1027 3230 0,'-26'0'16,"0"0"-16,26-26 0,-27 26 15,1 0-15,0 0 16,0 0-16,0 26 0,-1-26 16,27 26-16,-26-26 0,26 26 15,-26 1-15,26-1 16,0 0-16,0 0 0,26 0 16,0 0-16,1-26 15,-1 27-15,0-27 16,0 0-16,0 0 0</inkml:trace>
  <inkml:trace contextRef="#ctx0" brushRef="#br0" timeOffset="26455">399 3413 0,'-53'0'0,"27"26"15,0-26-15,0 27 0,-1-1 16,27 0-16,27-26 16,-27 26-16,26-26 15,0 26-15,0-26 0,27 0 16,-27 0-16,26 0 0,-26 0 15,27 0-15</inkml:trace>
  <inkml:trace contextRef="#ctx0" brushRef="#br0" timeOffset="26664">399 3335 0,'-53'0'16,"1"0"-16,-27 0 15,53 26-15,-26-26 0,-1 26 16,27 0-16,0 27 0,0-27 16,26 26-16,0-26 15,0 1-15,26 25 0,0-26 16,0 0-16,27 1 16,25-1-16,1 0 0,-1-26 15</inkml:trace>
  <inkml:trace contextRef="#ctx0" brushRef="#br0" timeOffset="30212">9694 1895 0,'0'-27'16,"0"1"-1,-26 26 1,0 0-1,26-26-15,-26 26 16,26 26 0,-26-26-1,26 26-15,-27-26 0,27 27 16,0-1-16,0 0 16,0 0-16,0 0 15,27-26-15,-27 26 0,26-26 16,26 0-16,-26 0 15,27 0-15,-1 0 0,0 0 16</inkml:trace>
  <inkml:trace contextRef="#ctx0" brushRef="#br0" timeOffset="32246">8621 3361 0,'-26'0'16,"26"-26"-16,0 0 31,26 26 16,0 0-31,0 0-1,0 0-15,1 26 16,-27 0 15,-27-26-31,1 0 16,0 0-16,26 26 0,-26-26 15,0 0-15,-1 0 16,1-26-16,26 0 31,26 0-31,1 26 0,-1-27 16,-26 1-16,26 26 0,0-26 15,0 26-15,1 0 16,-1 0-16,-26 26 16,0 0-1</inkml:trace>
  <inkml:trace contextRef="#ctx0" brushRef="#br0" timeOffset="32666">8699 3309 0,'27'0'47,"-27"-27"-47,26 27 0,0-26 15,26 26-15,1-26 0,-1 0 16,0 26-16,27-26 16,-27-1-16,27 27 0,-27-26 15,1 26-15,25-26 16,-25 26-16,-27 0 0,26-26 15,-26 26-15,0 0 16,-52 0 31,0 0-31</inkml:trace>
  <inkml:trace contextRef="#ctx0" brushRef="#br0" timeOffset="33596">4405 3623 0,'26'-26'15,"0"26"1,-26-27-16,26 27 15,1 0-15,-1 0 16,-26 27 0,0-1-1,0 0 1,-26-26-16,26 26 0,-27-26 16,1 0-1,0 0 1,26-26-16,26 26 15,-26-26 1,26 26-16,1-26 0</inkml:trace>
  <inkml:trace contextRef="#ctx0" brushRef="#br0" timeOffset="33836">4510 3623 0,'26'0'31,"0"0"-31,0-26 0,0 26 16,27-27-16,-1 27 16,27-26-16,-27 0 0,27 26 15,25-26-15,-51 0 0,25-1 16,-25 27-16,-1 0 15,-26 0-15</inkml:trace>
  <inkml:trace contextRef="#ctx0" brushRef="#br0" timeOffset="39069">6159 5613 0,'0'-26'15,"0"0"-15,0-1 16,0 1-1,0 52 17,0 1-17,0-1-15,27 0 0,-27 26 16,0-26-16,26 27 16,-26-1-16,26-26 0,-26 27 15,26-27-15,-26 26 0,26-26 16,-26 1-1</inkml:trace>
  <inkml:trace contextRef="#ctx0" brushRef="#br0" timeOffset="39398">6055 5561 0,'-27'-53'0,"1"1"0,0-1 15,0 1-15,26 0 0,-26-1 16,26 1-16,0 26 16,26-27-16,0 27 0,0 0 15,0 0-15,27 0 0,-1-1 16,1 27-16,25 0 16,1 0-16,-27 27 0,27-27 15,-27 52-15,0-26 16,1 0-16,-27 27 0,0-1 15,-26 0-15,-52-25 0,25 25 16,-51 0-16,26-25 16,-1-1-16,-25 0 0,25 0 15,1 0-15,0-26 0,25 0 16,1 0-16</inkml:trace>
  <inkml:trace contextRef="#ctx0" brushRef="#br0" timeOffset="39873">6893 5744 0,'0'26'47,"0"0"-32,-27-52 48,27 0-47,0 0-16,27-1 15,-27 1-15,26 26 16,0 0-16,-26-26 15,26 26-15,0 0 16,-26 26-16,26-26 0,-26 26 16</inkml:trace>
  <inkml:trace contextRef="#ctx0" brushRef="#br0" timeOffset="40418">7233 5011 0,'0'26'31,"0"0"-15,26-26-16,-26 26 15,26 0-15,-26 1 16,26 25-16,-26-26 0,27 26 16,-27-25-16,26 25 0,-26-26 15,0 0-15,26 27 16,-26-27-16,0 0 0,0 0 15,0 1 1,0-54 15,0 1-15,0 0-16,0 0 0,0 0 16,26-1-16,0 1 15,-26 0-15,27 0 0,-1 0 16,0-1-16,0 27 0,0-26 15,1 26-15,-1 0 16,0 0-16,0 26 0,0-26 16,0 27-16,1-1 0,-27 0 15,26 0-15,-26 0 16,0 27-16,0-27 0,0 0 16,0 0-16,0 1 15,-26-27-15</inkml:trace>
  <inkml:trace contextRef="#ctx0" brushRef="#br0" timeOffset="41392">8411 5220 0,'26'-26'0,"1"0"32,-27 0-17,0-1 1,-27 1 0,1 26-16,0 0 15,0 0-15,0 0 0,-27 0 16,27 26-16,0-26 0,0 27 15,0-1-15,-1 0 16,1-26-16,26 52 0,0-26 16,26-26-16,-26 27 0,27-1 15,-1 0-15,26-26 16,-26 26-16,1-26 0,25 0 16,-26 0-16,26-26 15,-25 26-15,-1-26 0,0 0 16,0-1-16,0 1 0,-26-26 15,27 26-15,-27-27 16,0 1-16,0-27 0,-27 27 16,1 0-16,0-27 15,0 27-15,0-27 0,26 27 16,-27 26-16,1-27 16,26 27-16,-26 26 15,26 26-15,0 0 16,26 27-16,-26-1 15,26 1-15,1 25 0,-1-25 16,0 25-16,26-26 0,-25 1 16,25 25-16,-26-25 15,27-27-15,-27 26 0,0-26 16,-26 1-16</inkml:trace>
  <inkml:trace contextRef="#ctx0" brushRef="#br0" timeOffset="43529">9904 4487 0,'0'-26'16,"0"0"0,0 52 15,26-26-15,0 0-1,0 26-15,1-26 0,-1 26 16,0 0-16,26 0 15,1-26-15,-27 27 0,26-1 16,-26 0-16,1 0 0,25 0 16,-26 1-1,-26-1 1</inkml:trace>
  <inkml:trace contextRef="#ctx0" brushRef="#br0" timeOffset="43778">10244 4356 0,'0'-26'16,"-26"52"0,0 0-1,26 0 1,-26 1-16,0-1 0,-1 26 15,1-26-15,26 0 0,-26 27 16,0-27-16,0 0 16,26 27-16,-27-27 0,27 0 15,0 0-15,-26-26 0,26 26 16,0 1-16</inkml:trace>
  <inkml:trace contextRef="#ctx0" brushRef="#br0" timeOffset="44307">10218 4120 0,'-26'0'16,"0"-26"-16,0 26 15,-27 0-15,27 0 16,0 0-16,-27 0 0,1 0 16,0 26-16,25-26 0,-25 27 15,0-1-15,26 0 16,-27 0-16,27 0 0,0 27 16,0-1-16,-1 0 15,1 1-15,0 25 0,0-25 16,26 25-16,0 1 0,0-27 15,26 27-15,0-27 16,0 0-16,27 1 0,-1-1 16,1-26-16,-1 1 15,26-1-15,-25 0 0,25 0 16,1-26-16,-27 0 0,27 0 16,-1-26-16,1 26 15,0-26-15,-27-27 0,27 27 16,-1-26-16,1-1 15,-27-25-15,0-1 0,1 1 16,-27-1-16,-26 1 0,0-1 16,0 1-16,-26 25 15,0-25-15,-27 25 0,1 1 16,-27 26-16,1 0 0,-1 26 16,1 0-16,-27 0 15,26 0-15,-25 0 0,-1 0 16</inkml:trace>
  <inkml:trace contextRef="#ctx0" brushRef="#br0" timeOffset="63028">15089 323 0,'-27'0'15,"54"0"32,-1 0-15,0 0-32,26 0 15,-25-26-15,25 26 0,26 0 16,-25-26-16,-1 26 15,27 0-15,-1-26 0,-25 26 16,-1 0-16,0-26 16,-25 26-16,-1 0 0,0 0 15,-52 0 1,0 0 0,-1 0-16</inkml:trace>
  <inkml:trace contextRef="#ctx0" brushRef="#br0" timeOffset="60934">11292 716 0,'26'0'63,"0"0"-48,0 0-15,0 0 16,27 0-16,-1 0 0,-26-26 15,27 26-15,-27 0 0,26-26 16,-26 26-16,1 0 16,-1 0-16,-52 0 47</inkml:trace>
  <inkml:trace contextRef="#ctx0" brushRef="#br0" timeOffset="61582">12418 690 0,'26'0'16,"0"0"-1,0-26 1,0 26 0,1 0-1,-1-26-15,0 26 0,0 0 16,0-27-1,1 27-15,-1 0 0,0 0 16,0 0 0</inkml:trace>
  <inkml:trace contextRef="#ctx0" brushRef="#br0" timeOffset="62196">13596 533 0,'26'0'47,"0"0"-47,1 0 16,-1 0-16,0 0 15,26-26-15,-25 26 0,-1 0 16,26-26-16,-26 26 16,0 0-16,1 0 15</inkml:trace>
  <inkml:trace contextRef="#ctx0" brushRef="#br0" timeOffset="64017">9249 1790 0,'0'-26'31,"-26"26"-15,0 0-16,26-27 16,-26 27-16,26-26 0,-27 26 15,1-26-15,0 26 0,0-26 16,-26 26-16,25-26 16,1 0-16,-26 26 0,26-27 15,-1 1-15,-25 26 0,26-26 16,0 26-16,26-26 15,-26 26-15,-1 0 0,27-26 16,-26 26 0,52 0 15,-26 26-31</inkml:trace>
  <inkml:trace contextRef="#ctx0" brushRef="#br0" timeOffset="64436">8909 1868 0,'-26'-26'109,"-1"26"-93,1-26-16,0 26 15,0-26-15,0 26 16,0-26 0,-1 26 15,27 26-15,-26-26-1,0 0-15,0 0 16</inkml:trace>
  <inkml:trace contextRef="#ctx0" brushRef="#br0" timeOffset="65408">8673 1109 0,'-26'-26'0,"0"26"16,0 0 0,-1 0-16,1 0 0,0 0 15,0 0-15,0 0 16,-27 0-16,27 0 0,-26 0 16,26 0-16,-27 26 0,27-26 15,0 0-15,0 26 16,-1 0-16,1-26 0,0 27 15,26-1-15,-26 26 16,26-26-16,-26 27 0,26-27 16,0 26-16,0-26 15,0 27-15,26-27 0,-26 26 16,0-25-16,26-1 0,0 0 16,-26 0-16,26 0 15,1-26-15,25 26 0,-26-26 16,0 27-16,1-27 0,25 26 15,0-26-15,-26 0 16,27 0-16,-1 0 0,1 0 16,-1 0-16,0-26 15,-25 26-15,25-27 0,0 1 16,1 0-16,-27 0 0,26 0 16,-26 0-16,1-27 15,-1 1-15,-26 26 0,26-27 16,-26-25-16,0 25 0,0 1 15,0 0-15,0-1 16,0 1-16,-26-1 16,26 27-16,-26-26 0,-1 26 15,1-1-15,0 27 0,0-26 16,0 26-16,-1 0 0,1-26 16,-26 26-16,26 0 15,-27 0-15,27 0 0,0 0 16,0 0-16,0 0 15,-1 0-15,1 0 16,26 26 0,0 0 31</inkml:trace>
  <inkml:trace contextRef="#ctx0" brushRef="#br0" timeOffset="66040">8568 1292 0,'0'-26'15,"0"0"1,-26 26 0,0 0-1,0 0 1,0 0-16,-1 26 15,1-26-15,26 26 16,-26 0-16,26 1 0,-26-1 16,26 0-16,0 0 0,0 0 15,26 1 1,0-1-16,0-26 16,1 0-16,-1 0 15,26-26-15,1-1 16,-1 27-16,-26-26 0,0 0 15,-26 0 1,0 0-16,0-1 16,-26 1-16,0 0 15,0 26-15,0 0 16,-1-26-16,1 26 0,0 0 16,0 26-1</inkml:trace>
  <inkml:trace contextRef="#ctx0" brushRef="#br0" timeOffset="68058">8254 2235 0,'0'-26'31,"0"0"0,0 52 0,-26-26-31,26 26 16,-26 0 0,26 0-16,0 1 15,26-54 48,-26 1-63,26 26 15,0-26-15,-26 0 16,27 26-16,-27-26 0,0-1 16,26 27-16,-52 0 31,26 27-16,-27-27-15,1 26 16,26 0-16,-26 0 0,26 0 16,-26-26-16,26 27 0,0-1 15,-26-26 1,52 0 0,-26-26-1,26-1-15,-26 1 16,26 26-16,-26-26 0,26 0 15,1 26 1,-54 26 15,27 0-15,0 0-16,-26-26 16,26 27-1</inkml:trace>
  <inkml:trace contextRef="#ctx0" brushRef="#br0" timeOffset="68345">8333 2261 0,'0'26'63,"26"-26"-48,-26 27 1,26-27 0,0 26-16,0-26 15,1 26-15,-1-26 16,0 0 0,-52 0 30</inkml:trace>
  <inkml:trace contextRef="#ctx0" brushRef="#br0" timeOffset="69449">8621 2104 0,'0'-26'47,"0"0"-16,0 52 16,0 0-31,0 0-1,0 0-15,0 1 16,-26-27-16,26 26 15,0-52 32,0-1-31,26 1 0,0 0-16,-26 0 15,26 26-15,-26 26 47,-26-26-47,26 26 16,-26 0-1,26 1-15,-26-1 16,26-52 46,0 52 79,-27-26-141,54 0 63,-27-26-32,0 52 16,26-26-32,0 26 1,0 0 0,0 0-1,1-26-15,-1 27 0,0-27 16,-26 26-16,26-26 0,0 0 15,0 0 1,-52 0 31,0 0-31,26-26 15,-26 26-16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27T07:50:46.067"/>
    </inkml:context>
    <inkml:brush xml:id="br0">
      <inkml:brushProperty name="width" value="0.05" units="cm"/>
      <inkml:brushProperty name="height" value="0.05" units="cm"/>
      <inkml:brushProperty name="color" value="#ED1C24"/>
      <inkml:brushProperty name="fitToCurve" value="1"/>
    </inkml:brush>
  </inkml:definitions>
  <inkml:trace contextRef="#ctx0" brushRef="#br0">105 978 0,'-26'0'0,"0"0"16,-1 0-16,1 0 15,52 0 32,27 0-47,-27 0 0,26 0 16,-25-26-16,25 26 15,0 0-15,1 0 0,-1-26 16,-26 26-16,0 0 16,1 0-16,-1 0 0,0 0 15,-52 0 17,0 0-17</inkml:trace>
  <inkml:trace contextRef="#ctx0" brushRef="#br0" timeOffset="650">1283 402 0,'26'0'0,"-26"-26"15,27 26-15,-27-26 16,0 0 0,-27 26-16,1 0 15,-26 0-15,0 0 0,-1 26 16,1-26-16,-1 26 0,1 0 16,0 0-16,-1 1 15,27 25-15,0-26 0,26 27 16,0-27-16,0 0 15,26 26-15,0-26 0,27 1 16,-1-1-16,0-26 0,1 26 16,25-26-16,-25 26 15,-1-26-15,-26 0 0,0 0 16,1 0-16,-54 0 16,1 0-1,0 0-15,-26 0 0,-1 26 16,1-26-16,0 27 15,-1-1-15,1 0 0,0 0 16,25-26-16,1 26 0,26 0 16,0 1-16,0-1 15,26 0-15,1 0 0,-1 0 16,26-26-16,0 27 16,1-27-16,-1 26 0,27-26 15,-1-26-15,-25 26 0,25-27 16,-25 1-16</inkml:trace>
  <inkml:trace contextRef="#ctx0" brushRef="#br0" timeOffset="1194">1912 795 0,'26'-26'16,"-26"0"-16,26 26 15,-26-27-15,0 1 16,0 0-16,-26 26 16,26-26-16,-26 0 0,0 26 15,-1 0-15,1 0 16,0 0-16,0 26 0,0-26 16,-1 26-16,1 0 15,0 0-15,26 1 16,0-1-16,26-26 0,0 26 15,1-26-15,-1 26 16,0-26-16,26 26 0,1-26 16,-1 0-16,1 27 15,-27-27-15,26 26 0,-26 0 16,0-26-16,-26 26 0,0 0 16,0 0-16,-26 1 15,0-1-15,0 0 0,-26-26 16,-1 26-16,1 0 15,-1-26-15,1 0 0,0 0 16,-1 0-16,27 0 0,0-26 16</inkml:trace>
  <inkml:trace contextRef="#ctx0" brushRef="#br0" timeOffset="2522">2462 795 0,'26'-26'16,"0"0"-16,-26-1 16,0 1-16,0 0 15,-26 0-15,26 0 0,-26 0 16,-1-1-16,1 27 15,0-26-15,0 26 16,0 26-16,0-26 16,-1 27-16,1-1 0,0 0 15,0 0-15,0 0 0,26 27 16,0-27-16,0 0 16,0 0-16,0 0 0,0 1 15,26-27-15,0 26 16,0-26-16,0 0 0,1 0 15,-1 0-15,0 0 0,0-26 16,0 26-16,0-27 16,-26 1-16,27 0 0,-27 0 15,0 0 1,0-1-16,0 1 0,0 0 16,0 0-1,0 52 16,26-26-15,-26 26-16,26-26 0,-26 26 16,0 1-16,26-1 0,-26 0 15,26-26-15,-26 26 16,27 0-16,-1-26 16,0 0-1,0 0-15,0 0 16,-26-26-16,27 0 0,-1 0 15,-26 0-15,26-1 16,-26 1-16,0 0 0,26 0 16,-26 0-16,0 0 15,0-1-15,-26 27 16,0 27 15,26-1-15,0 0-1,26 0-15,0 0 16,-26 0-16,26-26 0,-26 27 16,26-27-1,1 26-15,-27-52 32,26 26-17,0 0-15,-26-27 16,26 27-16,-26-26 15,26 26-15,-26-26 0,27 26 16,-27-26-16,0 52 94,26-26-79,-26-26 79,0 0-47,-26 26 0,26 26-31,0 0-1,-27 0-15,27 0 16,0 27-16,-26-27 15,26 26-15,0-25 16,0 25-16,0 0 0,0 1 16,0-1-16,0 0 0,26 1 15,-26-27-15,0 26 16,27-25-16,-27 25 0,0-26 16,0 0-16,-27 0 15,1-26 1,0 0-16</inkml:trace>
  <inkml:trace contextRef="#ctx0" brushRef="#br0" timeOffset="2995">3483 167 0,'0'-53'0,"0"27"16,0 0-16,0 0 16,0-1-16,0 1 0,0 52 31,0 1-16,0-1-15,26 26 0,-26 1 16,26-1-16,-26 26 16,26-25-16,-26 25 0,27 1 15,-27-27-15,26 27 0,-26-27 16,0-26-16,26 27 16,-26-27-16</inkml:trace>
  <inkml:trace contextRef="#ctx0" brushRef="#br0" timeOffset="3439">3483 586 0,'-26'0'0,"26"-27"0,0 1 15,0 0 1,26 26-16,0-26 16,26 26-16,-25-26 15,25-1-15,0 27 0,1-26 16,25 0-16,-25 26 0,-1-26 15,0 26-15,1 0 16,-27-26-16,0 26 0,0 0 16,-52 0-1,0 0 1,0 0-16,0 0 16,-1 26-16,1 0 15,0-26-15,26 26 0,-26 27 16,26-27-16,0 0 0,0 0 15,26 27-15,0-27 16,0 0-16,1-26 0,-1 26 16,26-26-16,-26 0 0,27 0 15,-27 0-15,0 0 16,0-26-16,-26 0 0,26 0 16,-26-1-16,0 1 15,-26-26-15,26 26 0,-26-1 16,0 1-16,0 0 15,0 0-15,-1 26 0,1 0 16,0 0-16,0 26 0,0-26 16</inkml:trace>
  <inkml:trace contextRef="#ctx0" brushRef="#br0" timeOffset="4083">1676 2000 0,'-26'-27'0,"0"1"15,26 0-15,0 0 16,-26 26 0,26 26-1,0 0-15,0 0 0,26 1 16,-26-1-16,26 26 0,0-26 15,0 27-15,0-27 16,1 0-16,25 0 0,-26 0 16,27-26-16,-1 27 15,-26-27-15,27-27 0,-27 27 16,52-52 0,-52 26-16,1-27 0,-27 27 15,0-26-15,0 26 0,0-27 16,0 27-16,-27 0 15,1 0-15,0 0 0,0 26 16,0 0-16,0 0 0,-1 0 16,27 26-16,0 0 15</inkml:trace>
  <inkml:trace contextRef="#ctx0" brushRef="#br0" timeOffset="4437">2645 1895 0,'26'0'0,"-26"-26"15,0-1 1,-26 27-16,26-26 16,-26 26-16,0 0 15,-1 0-15,1 26 16,0-26-16,0 27 15,0-27-15,-1 26 0,27 0 16,0 0 0,0 0-16,27-26 0,-1 27 15,0-1-15,0-26 16,27 26-16,-27-26 0,0 26 16,0-26-16,0 26 0,-52-26 31,0 0-16,0 0-15,0 0 16,-1 0-16,1 0 0,0 0 16</inkml:trace>
  <inkml:trace contextRef="#ctx0" brushRef="#br0" timeOffset="4816">2881 1921 0,'26'-26'0,"0"26"63,0 0-47,0 0-1,27-26-15,-27 26 0,26-27 16,-26 27-16,1-26 0,25 26 15,-52-26-15,26 0 16,-26 0-16,-26-1 0,0 1 16,0 0-16,-1 26 15,-25-26-15,26 26 0,-26 0 16,25 0-16,-25 0 0,26 26 16,26 0-16,-26 0 15,26 1-15,0 25 0,26 0 16,-26-25-16,26 25 15,53 27-15,-27-53 16,0 0-16,-26-26 16,27 0-16</inkml:trace>
  <inkml:trace contextRef="#ctx0" brushRef="#br0" timeOffset="5555">2200 3283 0,'26'-27'15,"-26"1"-15,26 26 16,-26-26-16,0 0 0,0 0 16,-26 26 15,0 0-31,0 0 15,-1 0 1,1 0-16,0 0 0,0 0 16,0 0-16,0 0 0,-1-26 15,1-1 1,26 1-16,0-26 16,0 26-16,0-27 15,26 1-15,-26-1 0,27 1 16,-1 26-16,0-26 0,-26 25 15,26 1-15,-26 0 16,26 52-16,-26 0 16,0 1-16,0 25 15,0 26-15,0-25 0,0 25 16,0 1-16,0 0 0,0-1 16,26-26-16,1 27 15,-1-27-15,-26 1 0,26-1 16,0-26-16,-26 0 15,26-26-15,-52 0 16,0-26 0,0 26-16,0-26 15,-27 0-15,27 26 0,-26-26 16,-1 26-16,1 0 0,26 0 16,0 26-16,-1-26 15,1 26-15,26 0 0,0 0 16,0 1-1,0-1-15,26 0 0,27-26 16,-1 26-16</inkml:trace>
  <inkml:trace contextRef="#ctx0" brushRef="#br0" timeOffset="5931">2540 3178 0,'-26'-26'0,"26"0"15,-26-1-15,26 1 16,26 26 0,-26 26-1,26 1-15,0-1 0,-26 0 16,27 0-16,-27 0 16,26 0-16,-26 27 0,0-27 15,0 0 1,-26-26-1,26-26 1,0 0-16,0 0 0,0-1 16,0 1-16,0-26 0,0 26 15,26 0-15,0-1 16,-26 1-16,26 26 0,0 0 16,-26 26-1,27-26-15,-27 27 0,0-1 16,26 26-16,-26-26 0,26 0 15,0 1 1,-26-1-16,26-26 0</inkml:trace>
  <inkml:trace contextRef="#ctx0" brushRef="#br0" timeOffset="6135">3012 2864 0,'0'-53'0,"0"27"16,0 0-16,0 0 0,0 52 31,0 0-31,26 0 16,-26 27-16,26-1 15,-26 0-15,26 1 0,0-1 16,-26 1-16,26-1 0,-26-26 16,0 0-16,0 0 15</inkml:trace>
  <inkml:trace contextRef="#ctx0" brushRef="#br0" timeOffset="6441">3038 3099 0,'0'-26'16,"-26"0"-16,26 0 15,26 26 17,0 0-32,0 0 0,26 0 15,-25 0-15,25 0 0,0-26 16,-25 26-16,25 0 15,-26 0-15,0-27 0,1 27 16,-27-26-16,0 0 0,0 0 16,-27 0-1,1 26-15,0-27 0,0 27 16,0 0 0,-1 0-16,1 27 0,26-1 15,0 26-15,0-26 16,0 1-16,0 25 0,26 0 15,1-25-15,-1-1 0,26 0 16,-26 0-16,27 0 16,-1-26-16</inkml:trace>
  <inkml:trace contextRef="#ctx0" brushRef="#br0" timeOffset="6766">3719 2837 0,'-27'-26'0,"1"0"0,0 26 15,26-26-15,0 52 32,26-26-32,0 26 0,-26 0 15,27 1-15,-1 25 16,0-26-16,0 27 0,-26-27 16,26 0-16,-26 0 0,0 0 15,-26 1 1,0-27-16,0-27 15,0 27-15,-1-26 16,1-26-16,26 26 0,0-27 16,0 27-16,0-26 0,26-1 15,1 1-15,-1 26 16,0 0-16,26-1 0,1 1 16,-27 26-16,26-26 15,-26 26-15,27 0 0,-27-26 16</inkml:trace>
  <inkml:trace contextRef="#ctx0" brushRef="#br0" timeOffset="7029">4216 2497 0,'26'-26'0,"-26"0"15,0-1-15,26 1 0,-26 0 16,0-26-16,0 26 16,0-1-16,0 1 0,-26 0 15,26 0-15,-26 26 0,0 0 16,0 26-16,0 0 0,-1 27 15,1-1-15,26 0 16,-26 27-16,26 26 0,0-27 16,0 27-16,0 0 15,26-1-15,0 1 0,27 0 16,-27-27-16,0 1 0,0-27 16,0 1-16,1-1 15,-27-26-15,-27-26 16,1-26-1</inkml:trace>
  <inkml:trace contextRef="#ctx0" brushRef="#br0" timeOffset="7504">4085 3021 0,'0'-26'0,"0"-27"0,26 53 16,1-26-16,-1 26 16,0 0-16,0 0 15,0 0-15,0 0 0,1 0 16,25 0-16,-26-26 15,0 0-15,1 26 16,-1-27-16,-26 1 16,26 0-16,-26 0 0,0 0 15,0 0-15,0-1 0,-26 27 16,26-26-16,-26 0 16,-1 26-16,1 0 0,0 0 15,0 0-15,0 26 16,-1 0-16,1 1 0,0-1 15,26 0-15,-26 26 0,26-26 16,0 27-16,0-27 16,26 0-16,-26 0 0,26 1 15,0-1-15,1-26 16,25 0-16,-26 0 0,0 0 16,27-26-16,-27-1 15,0 1-15,0 0 0,-26 0 16,27-27-16,-27 27 0,0 0 15,0 0-15,-27 26 16,1 0-16,26 26 16,-26 0-16,26 0 15,0 1-15,0-1 16,0 26-16,0-26 0,0 1 16,26-1-16,0-26 15</inkml:trace>
  <inkml:trace contextRef="#ctx0" brushRef="#br0" timeOffset="7732">4871 2654 0,'0'-26'16,"-26"0"-16,26 0 16,-27 26-16,1 0 15,0 0-15,0 26 0,0-26 16,-1 26-16,27 0 0,-26 0 15,26 1-15,0 25 16,26-26-16,-26 0 0,27 0 16,-1 27-16,0-27 15,0 0-15,0-26 0,1 26 16,-1-26-16,26 0 0</inkml:trace>
  <inkml:trace contextRef="#ctx0" brushRef="#br0" timeOffset="8121">5159 2759 0,'26'-26'0,"-26"0"16,0-1 0,-26 27-16,26-26 15,-26 26-15,26 26 16,0 1 15,26-27-31,0 0 16,-26 26-16,26-26 15,0 0-15,1 0 0,-1-26 16,0 26-16,0-27 16,0 27-16,-26-26 0,0 0 15,0 0-15,-26 0 16,26-1-16,-26 1 16,0 0-16,-27 0 0,27 26 15,0 0-15,-26 0 16,25 0-16,1 26 0,26 0 15,-26 0-15,26 1 0,0 25 16,0 0-16,0 1 16,0-27-16,26 26 0,-26 1 15,26-27-15,1 0 16,-1 0-16,0-26 0,0 0 16,27 0-16,-27-26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3813965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42351726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383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https://help.sap.com/docs/TRANSPORT_MANAGEMENT_SERVICE/7f7160ec0d8546c6b3eab72fb5ad6fd8/c9905c142cf14aea86fe2451434faed9.html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106</a:t>
            </a:fld>
            <a:endParaRPr lang="en-US"/>
          </a:p>
        </p:txBody>
      </p:sp>
    </p:spTree>
    <p:extLst>
      <p:ext uri="{BB962C8B-B14F-4D97-AF65-F5344CB8AC3E}">
        <p14:creationId xmlns:p14="http://schemas.microsoft.com/office/powerpoint/2010/main" val="30796998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107</a:t>
            </a:fld>
            <a:endParaRPr lang="en-US"/>
          </a:p>
        </p:txBody>
      </p:sp>
    </p:spTree>
    <p:extLst>
      <p:ext uri="{BB962C8B-B14F-4D97-AF65-F5344CB8AC3E}">
        <p14:creationId xmlns:p14="http://schemas.microsoft.com/office/powerpoint/2010/main" val="38732384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108</a:t>
            </a:fld>
            <a:endParaRPr lang="en-US"/>
          </a:p>
        </p:txBody>
      </p:sp>
    </p:spTree>
    <p:extLst>
      <p:ext uri="{BB962C8B-B14F-4D97-AF65-F5344CB8AC3E}">
        <p14:creationId xmlns:p14="http://schemas.microsoft.com/office/powerpoint/2010/main" val="39128058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https://help.sap.com/docs/TRANSPORT_MANAGEMENT_SERVICE/7f7160ec0d8546c6b3eab72fb5ad6fd8/c9905c142cf14aea86fe2451434faed9.html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109</a:t>
            </a:fld>
            <a:endParaRPr lang="en-US"/>
          </a:p>
        </p:txBody>
      </p:sp>
    </p:spTree>
    <p:extLst>
      <p:ext uri="{BB962C8B-B14F-4D97-AF65-F5344CB8AC3E}">
        <p14:creationId xmlns:p14="http://schemas.microsoft.com/office/powerpoint/2010/main" val="42732369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110</a:t>
            </a:fld>
            <a:endParaRPr lang="en-US"/>
          </a:p>
        </p:txBody>
      </p:sp>
    </p:spTree>
    <p:extLst>
      <p:ext uri="{BB962C8B-B14F-4D97-AF65-F5344CB8AC3E}">
        <p14:creationId xmlns:p14="http://schemas.microsoft.com/office/powerpoint/2010/main" val="40186381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111</a:t>
            </a:fld>
            <a:endParaRPr lang="en-US"/>
          </a:p>
        </p:txBody>
      </p:sp>
    </p:spTree>
    <p:extLst>
      <p:ext uri="{BB962C8B-B14F-4D97-AF65-F5344CB8AC3E}">
        <p14:creationId xmlns:p14="http://schemas.microsoft.com/office/powerpoint/2010/main" val="30282932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112</a:t>
            </a:fld>
            <a:endParaRPr lang="en-US"/>
          </a:p>
        </p:txBody>
      </p:sp>
    </p:spTree>
    <p:extLst>
      <p:ext uri="{BB962C8B-B14F-4D97-AF65-F5344CB8AC3E}">
        <p14:creationId xmlns:p14="http://schemas.microsoft.com/office/powerpoint/2010/main" val="9138376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113</a:t>
            </a:fld>
            <a:endParaRPr lang="en-US"/>
          </a:p>
        </p:txBody>
      </p:sp>
    </p:spTree>
    <p:extLst>
      <p:ext uri="{BB962C8B-B14F-4D97-AF65-F5344CB8AC3E}">
        <p14:creationId xmlns:p14="http://schemas.microsoft.com/office/powerpoint/2010/main" val="4277571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114</a:t>
            </a:fld>
            <a:endParaRPr lang="en-US"/>
          </a:p>
        </p:txBody>
      </p:sp>
    </p:spTree>
    <p:extLst>
      <p:ext uri="{BB962C8B-B14F-4D97-AF65-F5344CB8AC3E}">
        <p14:creationId xmlns:p14="http://schemas.microsoft.com/office/powerpoint/2010/main" val="3780065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3441392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115</a:t>
            </a:fld>
            <a:endParaRPr lang="en-US"/>
          </a:p>
        </p:txBody>
      </p:sp>
    </p:spTree>
    <p:extLst>
      <p:ext uri="{BB962C8B-B14F-4D97-AF65-F5344CB8AC3E}">
        <p14:creationId xmlns:p14="http://schemas.microsoft.com/office/powerpoint/2010/main" val="9970661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116</a:t>
            </a:fld>
            <a:endParaRPr lang="en-US"/>
          </a:p>
        </p:txBody>
      </p:sp>
    </p:spTree>
    <p:extLst>
      <p:ext uri="{BB962C8B-B14F-4D97-AF65-F5344CB8AC3E}">
        <p14:creationId xmlns:p14="http://schemas.microsoft.com/office/powerpoint/2010/main" val="11941396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117</a:t>
            </a:fld>
            <a:endParaRPr lang="en-US"/>
          </a:p>
        </p:txBody>
      </p:sp>
    </p:spTree>
    <p:extLst>
      <p:ext uri="{BB962C8B-B14F-4D97-AF65-F5344CB8AC3E}">
        <p14:creationId xmlns:p14="http://schemas.microsoft.com/office/powerpoint/2010/main" val="26783679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118</a:t>
            </a:fld>
            <a:endParaRPr lang="en-US"/>
          </a:p>
        </p:txBody>
      </p:sp>
    </p:spTree>
    <p:extLst>
      <p:ext uri="{BB962C8B-B14F-4D97-AF65-F5344CB8AC3E}">
        <p14:creationId xmlns:p14="http://schemas.microsoft.com/office/powerpoint/2010/main" val="3361750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119</a:t>
            </a:fld>
            <a:endParaRPr lang="en-US"/>
          </a:p>
        </p:txBody>
      </p:sp>
    </p:spTree>
    <p:extLst>
      <p:ext uri="{BB962C8B-B14F-4D97-AF65-F5344CB8AC3E}">
        <p14:creationId xmlns:p14="http://schemas.microsoft.com/office/powerpoint/2010/main" val="25451946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120</a:t>
            </a:fld>
            <a:endParaRPr lang="en-US"/>
          </a:p>
        </p:txBody>
      </p:sp>
    </p:spTree>
    <p:extLst>
      <p:ext uri="{BB962C8B-B14F-4D97-AF65-F5344CB8AC3E}">
        <p14:creationId xmlns:p14="http://schemas.microsoft.com/office/powerpoint/2010/main" val="15495972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121</a:t>
            </a:fld>
            <a:endParaRPr lang="en-US"/>
          </a:p>
        </p:txBody>
      </p:sp>
    </p:spTree>
    <p:extLst>
      <p:ext uri="{BB962C8B-B14F-4D97-AF65-F5344CB8AC3E}">
        <p14:creationId xmlns:p14="http://schemas.microsoft.com/office/powerpoint/2010/main" val="28399390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122</a:t>
            </a:fld>
            <a:endParaRPr lang="en-US"/>
          </a:p>
        </p:txBody>
      </p:sp>
    </p:spTree>
    <p:extLst>
      <p:ext uri="{BB962C8B-B14F-4D97-AF65-F5344CB8AC3E}">
        <p14:creationId xmlns:p14="http://schemas.microsoft.com/office/powerpoint/2010/main" val="17168916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123</a:t>
            </a:fld>
            <a:endParaRPr lang="en-US"/>
          </a:p>
        </p:txBody>
      </p:sp>
    </p:spTree>
    <p:extLst>
      <p:ext uri="{BB962C8B-B14F-4D97-AF65-F5344CB8AC3E}">
        <p14:creationId xmlns:p14="http://schemas.microsoft.com/office/powerpoint/2010/main" val="20937349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267724539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125</a:t>
            </a:fld>
            <a:endParaRPr lang="en-US"/>
          </a:p>
        </p:txBody>
      </p:sp>
    </p:spTree>
    <p:extLst>
      <p:ext uri="{BB962C8B-B14F-4D97-AF65-F5344CB8AC3E}">
        <p14:creationId xmlns:p14="http://schemas.microsoft.com/office/powerpoint/2010/main" val="111122675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126</a:t>
            </a:fld>
            <a:endParaRPr lang="en-US"/>
          </a:p>
        </p:txBody>
      </p:sp>
    </p:spTree>
    <p:extLst>
      <p:ext uri="{BB962C8B-B14F-4D97-AF65-F5344CB8AC3E}">
        <p14:creationId xmlns:p14="http://schemas.microsoft.com/office/powerpoint/2010/main" val="30468046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127</a:t>
            </a:fld>
            <a:endParaRPr lang="en-US"/>
          </a:p>
        </p:txBody>
      </p:sp>
    </p:spTree>
    <p:extLst>
      <p:ext uri="{BB962C8B-B14F-4D97-AF65-F5344CB8AC3E}">
        <p14:creationId xmlns:p14="http://schemas.microsoft.com/office/powerpoint/2010/main" val="38858204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128</a:t>
            </a:fld>
            <a:endParaRPr lang="en-US"/>
          </a:p>
        </p:txBody>
      </p:sp>
    </p:spTree>
    <p:extLst>
      <p:ext uri="{BB962C8B-B14F-4D97-AF65-F5344CB8AC3E}">
        <p14:creationId xmlns:p14="http://schemas.microsoft.com/office/powerpoint/2010/main" val="4625988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129</a:t>
            </a:fld>
            <a:endParaRPr lang="en-US"/>
          </a:p>
        </p:txBody>
      </p:sp>
    </p:spTree>
    <p:extLst>
      <p:ext uri="{BB962C8B-B14F-4D97-AF65-F5344CB8AC3E}">
        <p14:creationId xmlns:p14="http://schemas.microsoft.com/office/powerpoint/2010/main" val="338533620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130</a:t>
            </a:fld>
            <a:endParaRPr lang="en-US"/>
          </a:p>
        </p:txBody>
      </p:sp>
    </p:spTree>
    <p:extLst>
      <p:ext uri="{BB962C8B-B14F-4D97-AF65-F5344CB8AC3E}">
        <p14:creationId xmlns:p14="http://schemas.microsoft.com/office/powerpoint/2010/main" val="25401864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131</a:t>
            </a:fld>
            <a:endParaRPr lang="en-US"/>
          </a:p>
        </p:txBody>
      </p:sp>
    </p:spTree>
    <p:extLst>
      <p:ext uri="{BB962C8B-B14F-4D97-AF65-F5344CB8AC3E}">
        <p14:creationId xmlns:p14="http://schemas.microsoft.com/office/powerpoint/2010/main" val="20879809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132</a:t>
            </a:fld>
            <a:endParaRPr lang="en-US"/>
          </a:p>
        </p:txBody>
      </p:sp>
    </p:spTree>
    <p:extLst>
      <p:ext uri="{BB962C8B-B14F-4D97-AF65-F5344CB8AC3E}">
        <p14:creationId xmlns:p14="http://schemas.microsoft.com/office/powerpoint/2010/main" val="1002811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947340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393660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https://help.sap.com/docs/BTP/65de2977205c403bbc107264b8eccf4b/00aa2c23479d42568b18882b1ca90d79.html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2770801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1268167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https://help.sap.com/docs/WORKFLOW_MANAGEMENT/6f55baaf330443bd8132d071581bbae6/543b5dbd77d940b4b1f972298b559911.html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123470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https://help.sap.com/docs/WORKFLOW_MANAGEMENT/6f55baaf330443bd8132d071581bbae6/d9aa400295214b02ba81536cc9155efc.html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25515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1599013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938099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697792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2972558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3322065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3321719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173294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2238876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3155246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4221268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1800647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31</a:t>
            </a:fld>
            <a:endParaRPr lang="en-US"/>
          </a:p>
        </p:txBody>
      </p:sp>
    </p:spTree>
    <p:extLst>
      <p:ext uri="{BB962C8B-B14F-4D97-AF65-F5344CB8AC3E}">
        <p14:creationId xmlns:p14="http://schemas.microsoft.com/office/powerpoint/2010/main" val="1967233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3826264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2767395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109033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602469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35</a:t>
            </a:fld>
            <a:endParaRPr lang="en-US"/>
          </a:p>
        </p:txBody>
      </p:sp>
    </p:spTree>
    <p:extLst>
      <p:ext uri="{BB962C8B-B14F-4D97-AF65-F5344CB8AC3E}">
        <p14:creationId xmlns:p14="http://schemas.microsoft.com/office/powerpoint/2010/main" val="3364621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36</a:t>
            </a:fld>
            <a:endParaRPr lang="en-US"/>
          </a:p>
        </p:txBody>
      </p:sp>
    </p:spTree>
    <p:extLst>
      <p:ext uri="{BB962C8B-B14F-4D97-AF65-F5344CB8AC3E}">
        <p14:creationId xmlns:p14="http://schemas.microsoft.com/office/powerpoint/2010/main" val="3257237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37</a:t>
            </a:fld>
            <a:endParaRPr lang="en-US"/>
          </a:p>
        </p:txBody>
      </p:sp>
    </p:spTree>
    <p:extLst>
      <p:ext uri="{BB962C8B-B14F-4D97-AF65-F5344CB8AC3E}">
        <p14:creationId xmlns:p14="http://schemas.microsoft.com/office/powerpoint/2010/main" val="804339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38</a:t>
            </a:fld>
            <a:endParaRPr lang="en-US"/>
          </a:p>
        </p:txBody>
      </p:sp>
    </p:spTree>
    <p:extLst>
      <p:ext uri="{BB962C8B-B14F-4D97-AF65-F5344CB8AC3E}">
        <p14:creationId xmlns:p14="http://schemas.microsoft.com/office/powerpoint/2010/main" val="4247339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39</a:t>
            </a:fld>
            <a:endParaRPr lang="en-US"/>
          </a:p>
        </p:txBody>
      </p:sp>
    </p:spTree>
    <p:extLst>
      <p:ext uri="{BB962C8B-B14F-4D97-AF65-F5344CB8AC3E}">
        <p14:creationId xmlns:p14="http://schemas.microsoft.com/office/powerpoint/2010/main" val="2648247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40</a:t>
            </a:fld>
            <a:endParaRPr lang="en-US"/>
          </a:p>
        </p:txBody>
      </p:sp>
    </p:spTree>
    <p:extLst>
      <p:ext uri="{BB962C8B-B14F-4D97-AF65-F5344CB8AC3E}">
        <p14:creationId xmlns:p14="http://schemas.microsoft.com/office/powerpoint/2010/main" val="352375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https://help.sap.com/docs/WORKFLOW/e157c391253b4ecd93647bf232d18a83/36fa9a00893f42939fa17516a33f2a94.html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41</a:t>
            </a:fld>
            <a:endParaRPr lang="en-US"/>
          </a:p>
        </p:txBody>
      </p:sp>
    </p:spTree>
    <p:extLst>
      <p:ext uri="{BB962C8B-B14F-4D97-AF65-F5344CB8AC3E}">
        <p14:creationId xmlns:p14="http://schemas.microsoft.com/office/powerpoint/2010/main" val="4183721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2077498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https://help.sap.com/docs/WORKFLOW/e157c391253b4ecd93647bf232d18a83/36fa9a00893f42939fa17516a33f2a94.html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42</a:t>
            </a:fld>
            <a:endParaRPr lang="en-US"/>
          </a:p>
        </p:txBody>
      </p:sp>
    </p:spTree>
    <p:extLst>
      <p:ext uri="{BB962C8B-B14F-4D97-AF65-F5344CB8AC3E}">
        <p14:creationId xmlns:p14="http://schemas.microsoft.com/office/powerpoint/2010/main" val="3155315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43</a:t>
            </a:fld>
            <a:endParaRPr lang="en-US"/>
          </a:p>
        </p:txBody>
      </p:sp>
    </p:spTree>
    <p:extLst>
      <p:ext uri="{BB962C8B-B14F-4D97-AF65-F5344CB8AC3E}">
        <p14:creationId xmlns:p14="http://schemas.microsoft.com/office/powerpoint/2010/main" val="1634216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44</a:t>
            </a:fld>
            <a:endParaRPr lang="en-US"/>
          </a:p>
        </p:txBody>
      </p:sp>
    </p:spTree>
    <p:extLst>
      <p:ext uri="{BB962C8B-B14F-4D97-AF65-F5344CB8AC3E}">
        <p14:creationId xmlns:p14="http://schemas.microsoft.com/office/powerpoint/2010/main" val="12164767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45</a:t>
            </a:fld>
            <a:endParaRPr lang="en-US"/>
          </a:p>
        </p:txBody>
      </p:sp>
    </p:spTree>
    <p:extLst>
      <p:ext uri="{BB962C8B-B14F-4D97-AF65-F5344CB8AC3E}">
        <p14:creationId xmlns:p14="http://schemas.microsoft.com/office/powerpoint/2010/main" val="2864664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46</a:t>
            </a:fld>
            <a:endParaRPr lang="en-US"/>
          </a:p>
        </p:txBody>
      </p:sp>
    </p:spTree>
    <p:extLst>
      <p:ext uri="{BB962C8B-B14F-4D97-AF65-F5344CB8AC3E}">
        <p14:creationId xmlns:p14="http://schemas.microsoft.com/office/powerpoint/2010/main" val="3819469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47</a:t>
            </a:fld>
            <a:endParaRPr lang="en-US"/>
          </a:p>
        </p:txBody>
      </p:sp>
    </p:spTree>
    <p:extLst>
      <p:ext uri="{BB962C8B-B14F-4D97-AF65-F5344CB8AC3E}">
        <p14:creationId xmlns:p14="http://schemas.microsoft.com/office/powerpoint/2010/main" val="18496573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48</a:t>
            </a:fld>
            <a:endParaRPr lang="en-US"/>
          </a:p>
        </p:txBody>
      </p:sp>
    </p:spTree>
    <p:extLst>
      <p:ext uri="{BB962C8B-B14F-4D97-AF65-F5344CB8AC3E}">
        <p14:creationId xmlns:p14="http://schemas.microsoft.com/office/powerpoint/2010/main" val="2944677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49</a:t>
            </a:fld>
            <a:endParaRPr lang="en-US"/>
          </a:p>
        </p:txBody>
      </p:sp>
    </p:spTree>
    <p:extLst>
      <p:ext uri="{BB962C8B-B14F-4D97-AF65-F5344CB8AC3E}">
        <p14:creationId xmlns:p14="http://schemas.microsoft.com/office/powerpoint/2010/main" val="22063685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50</a:t>
            </a:fld>
            <a:endParaRPr lang="en-US"/>
          </a:p>
        </p:txBody>
      </p:sp>
    </p:spTree>
    <p:extLst>
      <p:ext uri="{BB962C8B-B14F-4D97-AF65-F5344CB8AC3E}">
        <p14:creationId xmlns:p14="http://schemas.microsoft.com/office/powerpoint/2010/main" val="9158244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51</a:t>
            </a:fld>
            <a:endParaRPr lang="en-US"/>
          </a:p>
        </p:txBody>
      </p:sp>
    </p:spTree>
    <p:extLst>
      <p:ext uri="{BB962C8B-B14F-4D97-AF65-F5344CB8AC3E}">
        <p14:creationId xmlns:p14="http://schemas.microsoft.com/office/powerpoint/2010/main" val="3982257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090971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52</a:t>
            </a:fld>
            <a:endParaRPr lang="en-US"/>
          </a:p>
        </p:txBody>
      </p:sp>
    </p:spTree>
    <p:extLst>
      <p:ext uri="{BB962C8B-B14F-4D97-AF65-F5344CB8AC3E}">
        <p14:creationId xmlns:p14="http://schemas.microsoft.com/office/powerpoint/2010/main" val="4690194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53</a:t>
            </a:fld>
            <a:endParaRPr lang="en-US"/>
          </a:p>
        </p:txBody>
      </p:sp>
    </p:spTree>
    <p:extLst>
      <p:ext uri="{BB962C8B-B14F-4D97-AF65-F5344CB8AC3E}">
        <p14:creationId xmlns:p14="http://schemas.microsoft.com/office/powerpoint/2010/main" val="3668962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54</a:t>
            </a:fld>
            <a:endParaRPr lang="en-US"/>
          </a:p>
        </p:txBody>
      </p:sp>
    </p:spTree>
    <p:extLst>
      <p:ext uri="{BB962C8B-B14F-4D97-AF65-F5344CB8AC3E}">
        <p14:creationId xmlns:p14="http://schemas.microsoft.com/office/powerpoint/2010/main" val="21748428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55</a:t>
            </a:fld>
            <a:endParaRPr lang="en-US"/>
          </a:p>
        </p:txBody>
      </p:sp>
    </p:spTree>
    <p:extLst>
      <p:ext uri="{BB962C8B-B14F-4D97-AF65-F5344CB8AC3E}">
        <p14:creationId xmlns:p14="http://schemas.microsoft.com/office/powerpoint/2010/main" val="31566831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56</a:t>
            </a:fld>
            <a:endParaRPr lang="en-US"/>
          </a:p>
        </p:txBody>
      </p:sp>
    </p:spTree>
    <p:extLst>
      <p:ext uri="{BB962C8B-B14F-4D97-AF65-F5344CB8AC3E}">
        <p14:creationId xmlns:p14="http://schemas.microsoft.com/office/powerpoint/2010/main" val="217876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57</a:t>
            </a:fld>
            <a:endParaRPr lang="en-US"/>
          </a:p>
        </p:txBody>
      </p:sp>
    </p:spTree>
    <p:extLst>
      <p:ext uri="{BB962C8B-B14F-4D97-AF65-F5344CB8AC3E}">
        <p14:creationId xmlns:p14="http://schemas.microsoft.com/office/powerpoint/2010/main" val="2221718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60</a:t>
            </a:fld>
            <a:endParaRPr lang="en-US"/>
          </a:p>
        </p:txBody>
      </p:sp>
    </p:spTree>
    <p:extLst>
      <p:ext uri="{BB962C8B-B14F-4D97-AF65-F5344CB8AC3E}">
        <p14:creationId xmlns:p14="http://schemas.microsoft.com/office/powerpoint/2010/main" val="861505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61</a:t>
            </a:fld>
            <a:endParaRPr lang="en-US"/>
          </a:p>
        </p:txBody>
      </p:sp>
    </p:spTree>
    <p:extLst>
      <p:ext uri="{BB962C8B-B14F-4D97-AF65-F5344CB8AC3E}">
        <p14:creationId xmlns:p14="http://schemas.microsoft.com/office/powerpoint/2010/main" val="7264521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62</a:t>
            </a:fld>
            <a:endParaRPr lang="en-US"/>
          </a:p>
        </p:txBody>
      </p:sp>
    </p:spTree>
    <p:extLst>
      <p:ext uri="{BB962C8B-B14F-4D97-AF65-F5344CB8AC3E}">
        <p14:creationId xmlns:p14="http://schemas.microsoft.com/office/powerpoint/2010/main" val="1376464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63</a:t>
            </a:fld>
            <a:endParaRPr lang="en-US"/>
          </a:p>
        </p:txBody>
      </p:sp>
    </p:spTree>
    <p:extLst>
      <p:ext uri="{BB962C8B-B14F-4D97-AF65-F5344CB8AC3E}">
        <p14:creationId xmlns:p14="http://schemas.microsoft.com/office/powerpoint/2010/main" val="203368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4239309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64</a:t>
            </a:fld>
            <a:endParaRPr lang="en-US"/>
          </a:p>
        </p:txBody>
      </p:sp>
    </p:spTree>
    <p:extLst>
      <p:ext uri="{BB962C8B-B14F-4D97-AF65-F5344CB8AC3E}">
        <p14:creationId xmlns:p14="http://schemas.microsoft.com/office/powerpoint/2010/main" val="4063604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65</a:t>
            </a:fld>
            <a:endParaRPr lang="en-US"/>
          </a:p>
        </p:txBody>
      </p:sp>
    </p:spTree>
    <p:extLst>
      <p:ext uri="{BB962C8B-B14F-4D97-AF65-F5344CB8AC3E}">
        <p14:creationId xmlns:p14="http://schemas.microsoft.com/office/powerpoint/2010/main" val="14175648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66</a:t>
            </a:fld>
            <a:endParaRPr lang="en-US"/>
          </a:p>
        </p:txBody>
      </p:sp>
    </p:spTree>
    <p:extLst>
      <p:ext uri="{BB962C8B-B14F-4D97-AF65-F5344CB8AC3E}">
        <p14:creationId xmlns:p14="http://schemas.microsoft.com/office/powerpoint/2010/main" val="19899925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67</a:t>
            </a:fld>
            <a:endParaRPr lang="en-US"/>
          </a:p>
        </p:txBody>
      </p:sp>
    </p:spTree>
    <p:extLst>
      <p:ext uri="{BB962C8B-B14F-4D97-AF65-F5344CB8AC3E}">
        <p14:creationId xmlns:p14="http://schemas.microsoft.com/office/powerpoint/2010/main" val="21206378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https://help.sap.com/docs/WORKFLOW/f85276c5069a429fa37d1cd352785c25/a24a9482314344f780e48f3195597cb2.html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68</a:t>
            </a:fld>
            <a:endParaRPr lang="en-US"/>
          </a:p>
        </p:txBody>
      </p:sp>
    </p:spTree>
    <p:extLst>
      <p:ext uri="{BB962C8B-B14F-4D97-AF65-F5344CB8AC3E}">
        <p14:creationId xmlns:p14="http://schemas.microsoft.com/office/powerpoint/2010/main" val="26342570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/sap/</a:t>
            </a:r>
            <a:r>
              <a:rPr lang="en-IN" dirty="0" err="1"/>
              <a:t>opu</a:t>
            </a:r>
            <a:r>
              <a:rPr lang="en-IN" dirty="0"/>
              <a:t>/</a:t>
            </a:r>
            <a:r>
              <a:rPr lang="en-IN" dirty="0" err="1"/>
              <a:t>odata</a:t>
            </a:r>
            <a:r>
              <a:rPr lang="en-IN" dirty="0"/>
              <a:t>/sap/EPM_REF_APPS_SHOP_SRV/Products('${context.id}')?$format=</a:t>
            </a:r>
            <a:r>
              <a:rPr lang="en-IN" dirty="0" err="1"/>
              <a:t>json</a:t>
            </a:r>
            <a:endParaRPr lang="en-IN" dirty="0"/>
          </a:p>
          <a:p>
            <a:endParaRPr lang="en-IN" dirty="0"/>
          </a:p>
          <a:p>
            <a:r>
              <a:rPr lang="en-IN" dirty="0"/>
              <a:t>$.</a:t>
            </a:r>
            <a:r>
              <a:rPr lang="en-IN" dirty="0" err="1"/>
              <a:t>context.val</a:t>
            </a:r>
            <a:r>
              <a:rPr lang="en-IN" dirty="0"/>
              <a:t> = </a:t>
            </a:r>
            <a:r>
              <a:rPr lang="en-IN" dirty="0" err="1"/>
              <a:t>parseInt</a:t>
            </a:r>
            <a:r>
              <a:rPr lang="en-IN" dirty="0"/>
              <a:t>($.</a:t>
            </a:r>
            <a:r>
              <a:rPr lang="en-IN" dirty="0" err="1"/>
              <a:t>context.response.d.Price</a:t>
            </a:r>
            <a:r>
              <a:rPr lang="en-IN" dirty="0"/>
              <a:t>);</a:t>
            </a:r>
          </a:p>
          <a:p>
            <a:r>
              <a:rPr lang="en-IN" dirty="0"/>
              <a:t>if(</a:t>
            </a:r>
            <a:r>
              <a:rPr lang="en-IN" dirty="0" err="1"/>
              <a:t>parseInt</a:t>
            </a:r>
            <a:r>
              <a:rPr lang="en-IN" dirty="0"/>
              <a:t>($.</a:t>
            </a:r>
            <a:r>
              <a:rPr lang="en-IN" dirty="0" err="1"/>
              <a:t>context.response.d.Price</a:t>
            </a:r>
            <a:r>
              <a:rPr lang="en-IN" dirty="0"/>
              <a:t>) &gt; 100){</a:t>
            </a:r>
          </a:p>
          <a:p>
            <a:r>
              <a:rPr lang="en-IN" dirty="0"/>
              <a:t>    $.</a:t>
            </a:r>
            <a:r>
              <a:rPr lang="en-IN" dirty="0" err="1"/>
              <a:t>context.status</a:t>
            </a:r>
            <a:r>
              <a:rPr lang="en-IN" dirty="0"/>
              <a:t> = true;</a:t>
            </a:r>
          </a:p>
          <a:p>
            <a:r>
              <a:rPr lang="en-IN" dirty="0"/>
              <a:t>}else{</a:t>
            </a:r>
          </a:p>
          <a:p>
            <a:r>
              <a:rPr lang="en-IN" dirty="0"/>
              <a:t>    $.</a:t>
            </a:r>
            <a:r>
              <a:rPr lang="en-IN" dirty="0" err="1"/>
              <a:t>context.status</a:t>
            </a:r>
            <a:r>
              <a:rPr lang="en-IN" dirty="0"/>
              <a:t> = false;</a:t>
            </a:r>
          </a:p>
          <a:p>
            <a:r>
              <a:rPr lang="en-IN" dirty="0"/>
              <a:t>}</a:t>
            </a:r>
          </a:p>
          <a:p>
            <a:endParaRPr lang="en-IN" dirty="0"/>
          </a:p>
          <a:p>
            <a:endParaRPr lang="en-IN" dirty="0"/>
          </a:p>
          <a:p>
            <a:r>
              <a:rPr lang="en-IN" dirty="0"/>
              <a:t>var lastUserTask1 = $.usertasks.usertask1.last;</a:t>
            </a:r>
          </a:p>
          <a:p>
            <a:r>
              <a:rPr lang="en-IN" dirty="0"/>
              <a:t>$.</a:t>
            </a:r>
            <a:r>
              <a:rPr lang="en-IN" dirty="0" err="1"/>
              <a:t>context.subject</a:t>
            </a:r>
            <a:r>
              <a:rPr lang="en-IN" dirty="0"/>
              <a:t> = lastUserTask1.subject;</a:t>
            </a:r>
          </a:p>
          <a:p>
            <a:r>
              <a:rPr lang="en-IN" dirty="0"/>
              <a:t>$.</a:t>
            </a:r>
            <a:r>
              <a:rPr lang="en-IN" dirty="0" err="1"/>
              <a:t>context.processor</a:t>
            </a:r>
            <a:r>
              <a:rPr lang="en-IN" dirty="0"/>
              <a:t> = lastUserTask1.processor;</a:t>
            </a:r>
          </a:p>
          <a:p>
            <a:r>
              <a:rPr lang="en-IN" dirty="0"/>
              <a:t>$.</a:t>
            </a:r>
            <a:r>
              <a:rPr lang="en-IN" dirty="0" err="1"/>
              <a:t>context.doneOn</a:t>
            </a:r>
            <a:r>
              <a:rPr lang="en-IN" dirty="0"/>
              <a:t> = lastUserTask1.completedAt;</a:t>
            </a:r>
          </a:p>
          <a:p>
            <a:r>
              <a:rPr lang="en-IN" dirty="0"/>
              <a:t>$.</a:t>
            </a:r>
            <a:r>
              <a:rPr lang="en-IN" dirty="0" err="1"/>
              <a:t>context.status</a:t>
            </a:r>
            <a:r>
              <a:rPr lang="en-IN" dirty="0"/>
              <a:t> = lastUserTask1.decision;</a:t>
            </a:r>
          </a:p>
          <a:p>
            <a:endParaRPr lang="en-IN" dirty="0"/>
          </a:p>
          <a:p>
            <a:endParaRPr lang="en-IN" dirty="0"/>
          </a:p>
          <a:p>
            <a:r>
              <a:rPr lang="en-IN" dirty="0"/>
              <a:t>${</a:t>
            </a:r>
            <a:r>
              <a:rPr lang="en-IN" dirty="0" err="1"/>
              <a:t>context.status</a:t>
            </a:r>
            <a:r>
              <a:rPr lang="en-IN" dirty="0"/>
              <a:t> == true}</a:t>
            </a:r>
          </a:p>
          <a:p>
            <a:endParaRPr lang="en-IN" dirty="0"/>
          </a:p>
          <a:p>
            <a:r>
              <a:rPr lang="en-IN" dirty="0"/>
              <a:t>${</a:t>
            </a:r>
            <a:r>
              <a:rPr lang="en-IN" dirty="0" err="1"/>
              <a:t>context.status</a:t>
            </a:r>
            <a:r>
              <a:rPr lang="en-IN" dirty="0"/>
              <a:t> == "approve"}</a:t>
            </a:r>
          </a:p>
          <a:p>
            <a:endParaRPr lang="en-IN" dirty="0"/>
          </a:p>
          <a:p>
            <a:r>
              <a:rPr lang="en-IN" dirty="0"/>
              <a:t>{</a:t>
            </a:r>
          </a:p>
          <a:p>
            <a:r>
              <a:rPr lang="en-IN" dirty="0"/>
              <a:t>  "id": "HT-1000",</a:t>
            </a:r>
          </a:p>
          <a:p>
            <a:r>
              <a:rPr lang="en-IN" dirty="0"/>
              <a:t>  "response": ""</a:t>
            </a:r>
          </a:p>
          <a:p>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69</a:t>
            </a:fld>
            <a:endParaRPr lang="en-US"/>
          </a:p>
        </p:txBody>
      </p:sp>
    </p:spTree>
    <p:extLst>
      <p:ext uri="{BB962C8B-B14F-4D97-AF65-F5344CB8AC3E}">
        <p14:creationId xmlns:p14="http://schemas.microsoft.com/office/powerpoint/2010/main" val="39658430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70</a:t>
            </a:fld>
            <a:endParaRPr lang="en-US"/>
          </a:p>
        </p:txBody>
      </p:sp>
    </p:spTree>
    <p:extLst>
      <p:ext uri="{BB962C8B-B14F-4D97-AF65-F5344CB8AC3E}">
        <p14:creationId xmlns:p14="http://schemas.microsoft.com/office/powerpoint/2010/main" val="11289522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71</a:t>
            </a:fld>
            <a:endParaRPr lang="en-US"/>
          </a:p>
        </p:txBody>
      </p:sp>
    </p:spTree>
    <p:extLst>
      <p:ext uri="{BB962C8B-B14F-4D97-AF65-F5344CB8AC3E}">
        <p14:creationId xmlns:p14="http://schemas.microsoft.com/office/powerpoint/2010/main" val="14240136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72</a:t>
            </a:fld>
            <a:endParaRPr lang="en-US"/>
          </a:p>
        </p:txBody>
      </p:sp>
    </p:spTree>
    <p:extLst>
      <p:ext uri="{BB962C8B-B14F-4D97-AF65-F5344CB8AC3E}">
        <p14:creationId xmlns:p14="http://schemas.microsoft.com/office/powerpoint/2010/main" val="40377299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73</a:t>
            </a:fld>
            <a:endParaRPr lang="en-US"/>
          </a:p>
        </p:txBody>
      </p:sp>
    </p:spTree>
    <p:extLst>
      <p:ext uri="{BB962C8B-B14F-4D97-AF65-F5344CB8AC3E}">
        <p14:creationId xmlns:p14="http://schemas.microsoft.com/office/powerpoint/2010/main" val="472297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839529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74</a:t>
            </a:fld>
            <a:endParaRPr lang="en-US"/>
          </a:p>
        </p:txBody>
      </p:sp>
    </p:spTree>
    <p:extLst>
      <p:ext uri="{BB962C8B-B14F-4D97-AF65-F5344CB8AC3E}">
        <p14:creationId xmlns:p14="http://schemas.microsoft.com/office/powerpoint/2010/main" val="23207284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75</a:t>
            </a:fld>
            <a:endParaRPr lang="en-US"/>
          </a:p>
        </p:txBody>
      </p:sp>
    </p:spTree>
    <p:extLst>
      <p:ext uri="{BB962C8B-B14F-4D97-AF65-F5344CB8AC3E}">
        <p14:creationId xmlns:p14="http://schemas.microsoft.com/office/powerpoint/2010/main" val="13367759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76</a:t>
            </a:fld>
            <a:endParaRPr lang="en-US"/>
          </a:p>
        </p:txBody>
      </p:sp>
    </p:spTree>
    <p:extLst>
      <p:ext uri="{BB962C8B-B14F-4D97-AF65-F5344CB8AC3E}">
        <p14:creationId xmlns:p14="http://schemas.microsoft.com/office/powerpoint/2010/main" val="405582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77</a:t>
            </a:fld>
            <a:endParaRPr lang="en-US"/>
          </a:p>
        </p:txBody>
      </p:sp>
    </p:spTree>
    <p:extLst>
      <p:ext uri="{BB962C8B-B14F-4D97-AF65-F5344CB8AC3E}">
        <p14:creationId xmlns:p14="http://schemas.microsoft.com/office/powerpoint/2010/main" val="628023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78</a:t>
            </a:fld>
            <a:endParaRPr lang="en-US"/>
          </a:p>
        </p:txBody>
      </p:sp>
    </p:spTree>
    <p:extLst>
      <p:ext uri="{BB962C8B-B14F-4D97-AF65-F5344CB8AC3E}">
        <p14:creationId xmlns:p14="http://schemas.microsoft.com/office/powerpoint/2010/main" val="4183730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79</a:t>
            </a:fld>
            <a:endParaRPr lang="en-US"/>
          </a:p>
        </p:txBody>
      </p:sp>
    </p:spTree>
    <p:extLst>
      <p:ext uri="{BB962C8B-B14F-4D97-AF65-F5344CB8AC3E}">
        <p14:creationId xmlns:p14="http://schemas.microsoft.com/office/powerpoint/2010/main" val="21702701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80</a:t>
            </a:fld>
            <a:endParaRPr lang="en-US"/>
          </a:p>
        </p:txBody>
      </p:sp>
    </p:spTree>
    <p:extLst>
      <p:ext uri="{BB962C8B-B14F-4D97-AF65-F5344CB8AC3E}">
        <p14:creationId xmlns:p14="http://schemas.microsoft.com/office/powerpoint/2010/main" val="1825487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81</a:t>
            </a:fld>
            <a:endParaRPr lang="en-US"/>
          </a:p>
        </p:txBody>
      </p:sp>
    </p:spTree>
    <p:extLst>
      <p:ext uri="{BB962C8B-B14F-4D97-AF65-F5344CB8AC3E}">
        <p14:creationId xmlns:p14="http://schemas.microsoft.com/office/powerpoint/2010/main" val="33490862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82</a:t>
            </a:fld>
            <a:endParaRPr lang="en-US"/>
          </a:p>
        </p:txBody>
      </p:sp>
    </p:spTree>
    <p:extLst>
      <p:ext uri="{BB962C8B-B14F-4D97-AF65-F5344CB8AC3E}">
        <p14:creationId xmlns:p14="http://schemas.microsoft.com/office/powerpoint/2010/main" val="8591210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83</a:t>
            </a:fld>
            <a:endParaRPr lang="en-US"/>
          </a:p>
        </p:txBody>
      </p:sp>
    </p:spTree>
    <p:extLst>
      <p:ext uri="{BB962C8B-B14F-4D97-AF65-F5344CB8AC3E}">
        <p14:creationId xmlns:p14="http://schemas.microsoft.com/office/powerpoint/2010/main" val="2733225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https://help.sap.com/docs/BTP/65de2977205c403bbc107264b8eccf4b/8ed4a705efa0431b910056c0acdbf377.html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26465627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84</a:t>
            </a:fld>
            <a:endParaRPr lang="en-US"/>
          </a:p>
        </p:txBody>
      </p:sp>
    </p:spTree>
    <p:extLst>
      <p:ext uri="{BB962C8B-B14F-4D97-AF65-F5344CB8AC3E}">
        <p14:creationId xmlns:p14="http://schemas.microsoft.com/office/powerpoint/2010/main" val="22693644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85</a:t>
            </a:fld>
            <a:endParaRPr lang="en-US"/>
          </a:p>
        </p:txBody>
      </p:sp>
    </p:spTree>
    <p:extLst>
      <p:ext uri="{BB962C8B-B14F-4D97-AF65-F5344CB8AC3E}">
        <p14:creationId xmlns:p14="http://schemas.microsoft.com/office/powerpoint/2010/main" val="21070536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86</a:t>
            </a:fld>
            <a:endParaRPr lang="en-US"/>
          </a:p>
        </p:txBody>
      </p:sp>
    </p:spTree>
    <p:extLst>
      <p:ext uri="{BB962C8B-B14F-4D97-AF65-F5344CB8AC3E}">
        <p14:creationId xmlns:p14="http://schemas.microsoft.com/office/powerpoint/2010/main" val="12261047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87</a:t>
            </a:fld>
            <a:endParaRPr lang="en-US"/>
          </a:p>
        </p:txBody>
      </p:sp>
    </p:spTree>
    <p:extLst>
      <p:ext uri="{BB962C8B-B14F-4D97-AF65-F5344CB8AC3E}">
        <p14:creationId xmlns:p14="http://schemas.microsoft.com/office/powerpoint/2010/main" val="21523441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88</a:t>
            </a:fld>
            <a:endParaRPr lang="en-US"/>
          </a:p>
        </p:txBody>
      </p:sp>
    </p:spTree>
    <p:extLst>
      <p:ext uri="{BB962C8B-B14F-4D97-AF65-F5344CB8AC3E}">
        <p14:creationId xmlns:p14="http://schemas.microsoft.com/office/powerpoint/2010/main" val="24884611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89</a:t>
            </a:fld>
            <a:endParaRPr lang="en-US"/>
          </a:p>
        </p:txBody>
      </p:sp>
    </p:spTree>
    <p:extLst>
      <p:ext uri="{BB962C8B-B14F-4D97-AF65-F5344CB8AC3E}">
        <p14:creationId xmlns:p14="http://schemas.microsoft.com/office/powerpoint/2010/main" val="11886729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90</a:t>
            </a:fld>
            <a:endParaRPr lang="en-US"/>
          </a:p>
        </p:txBody>
      </p:sp>
    </p:spTree>
    <p:extLst>
      <p:ext uri="{BB962C8B-B14F-4D97-AF65-F5344CB8AC3E}">
        <p14:creationId xmlns:p14="http://schemas.microsoft.com/office/powerpoint/2010/main" val="20535241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91</a:t>
            </a:fld>
            <a:endParaRPr lang="en-US"/>
          </a:p>
        </p:txBody>
      </p:sp>
    </p:spTree>
    <p:extLst>
      <p:ext uri="{BB962C8B-B14F-4D97-AF65-F5344CB8AC3E}">
        <p14:creationId xmlns:p14="http://schemas.microsoft.com/office/powerpoint/2010/main" val="7187073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92</a:t>
            </a:fld>
            <a:endParaRPr lang="en-US"/>
          </a:p>
        </p:txBody>
      </p:sp>
    </p:spTree>
    <p:extLst>
      <p:ext uri="{BB962C8B-B14F-4D97-AF65-F5344CB8AC3E}">
        <p14:creationId xmlns:p14="http://schemas.microsoft.com/office/powerpoint/2010/main" val="33867016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93</a:t>
            </a:fld>
            <a:endParaRPr lang="en-US"/>
          </a:p>
        </p:txBody>
      </p:sp>
    </p:spTree>
    <p:extLst>
      <p:ext uri="{BB962C8B-B14F-4D97-AF65-F5344CB8AC3E}">
        <p14:creationId xmlns:p14="http://schemas.microsoft.com/office/powerpoint/2010/main" val="214724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36834679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94</a:t>
            </a:fld>
            <a:endParaRPr lang="en-US"/>
          </a:p>
        </p:txBody>
      </p:sp>
    </p:spTree>
    <p:extLst>
      <p:ext uri="{BB962C8B-B14F-4D97-AF65-F5344CB8AC3E}">
        <p14:creationId xmlns:p14="http://schemas.microsoft.com/office/powerpoint/2010/main" val="42196568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95</a:t>
            </a:fld>
            <a:endParaRPr lang="en-US"/>
          </a:p>
        </p:txBody>
      </p:sp>
    </p:spTree>
    <p:extLst>
      <p:ext uri="{BB962C8B-B14F-4D97-AF65-F5344CB8AC3E}">
        <p14:creationId xmlns:p14="http://schemas.microsoft.com/office/powerpoint/2010/main" val="42006298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96</a:t>
            </a:fld>
            <a:endParaRPr lang="en-US"/>
          </a:p>
        </p:txBody>
      </p:sp>
    </p:spTree>
    <p:extLst>
      <p:ext uri="{BB962C8B-B14F-4D97-AF65-F5344CB8AC3E}">
        <p14:creationId xmlns:p14="http://schemas.microsoft.com/office/powerpoint/2010/main" val="26095075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97</a:t>
            </a:fld>
            <a:endParaRPr lang="en-US"/>
          </a:p>
        </p:txBody>
      </p:sp>
    </p:spTree>
    <p:extLst>
      <p:ext uri="{BB962C8B-B14F-4D97-AF65-F5344CB8AC3E}">
        <p14:creationId xmlns:p14="http://schemas.microsoft.com/office/powerpoint/2010/main" val="23901889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98</a:t>
            </a:fld>
            <a:endParaRPr lang="en-US"/>
          </a:p>
        </p:txBody>
      </p:sp>
    </p:spTree>
    <p:extLst>
      <p:ext uri="{BB962C8B-B14F-4D97-AF65-F5344CB8AC3E}">
        <p14:creationId xmlns:p14="http://schemas.microsoft.com/office/powerpoint/2010/main" val="2115623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100</a:t>
            </a:fld>
            <a:endParaRPr lang="en-US"/>
          </a:p>
        </p:txBody>
      </p:sp>
    </p:spTree>
    <p:extLst>
      <p:ext uri="{BB962C8B-B14F-4D97-AF65-F5344CB8AC3E}">
        <p14:creationId xmlns:p14="http://schemas.microsoft.com/office/powerpoint/2010/main" val="13657108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101</a:t>
            </a:fld>
            <a:endParaRPr lang="en-US"/>
          </a:p>
        </p:txBody>
      </p:sp>
    </p:spTree>
    <p:extLst>
      <p:ext uri="{BB962C8B-B14F-4D97-AF65-F5344CB8AC3E}">
        <p14:creationId xmlns:p14="http://schemas.microsoft.com/office/powerpoint/2010/main" val="33158553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102</a:t>
            </a:fld>
            <a:endParaRPr lang="en-US"/>
          </a:p>
        </p:txBody>
      </p:sp>
    </p:spTree>
    <p:extLst>
      <p:ext uri="{BB962C8B-B14F-4D97-AF65-F5344CB8AC3E}">
        <p14:creationId xmlns:p14="http://schemas.microsoft.com/office/powerpoint/2010/main" val="4703639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103</a:t>
            </a:fld>
            <a:endParaRPr lang="en-US"/>
          </a:p>
        </p:txBody>
      </p:sp>
    </p:spTree>
    <p:extLst>
      <p:ext uri="{BB962C8B-B14F-4D97-AF65-F5344CB8AC3E}">
        <p14:creationId xmlns:p14="http://schemas.microsoft.com/office/powerpoint/2010/main" val="35658312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104</a:t>
            </a:fld>
            <a:endParaRPr lang="en-US"/>
          </a:p>
        </p:txBody>
      </p:sp>
    </p:spTree>
    <p:extLst>
      <p:ext uri="{BB962C8B-B14F-4D97-AF65-F5344CB8AC3E}">
        <p14:creationId xmlns:p14="http://schemas.microsoft.com/office/powerpoint/2010/main" val="1943196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196752"/>
            <a:ext cx="6709107" cy="2630856"/>
          </a:xfrm>
        </p:spPr>
        <p:txBody>
          <a:bodyPr anchor="b">
            <a:noAutofit/>
          </a:bodyPr>
          <a:lstStyle>
            <a:lvl1pPr algn="l">
              <a:lnSpc>
                <a:spcPct val="80000"/>
              </a:lnSpc>
              <a:defRPr lang="en-US" sz="8000" kern="1200" smtClean="0">
                <a:solidFill>
                  <a:schemeClr val="bg1"/>
                </a:solidFill>
                <a:latin typeface="+mn-lt"/>
                <a:ea typeface="+mj-ea"/>
                <a:cs typeface="+mj-cs"/>
              </a:defRPr>
            </a:lvl1pPr>
          </a:lstStyle>
          <a:p>
            <a:r>
              <a:rPr lang="en-US" dirty="0"/>
              <a:t>CLICK TO EDIT</a:t>
            </a:r>
          </a:p>
        </p:txBody>
      </p:sp>
      <p:sp>
        <p:nvSpPr>
          <p:cNvPr id="3" name="Subtitle 2"/>
          <p:cNvSpPr>
            <a:spLocks noGrp="1"/>
          </p:cNvSpPr>
          <p:nvPr>
            <p:ph type="subTitle" idx="1"/>
          </p:nvPr>
        </p:nvSpPr>
        <p:spPr>
          <a:xfrm>
            <a:off x="837828" y="4062733"/>
            <a:ext cx="3717394" cy="542148"/>
          </a:xfrm>
        </p:spPr>
        <p:txBody>
          <a:bodyPr anchor="ctr">
            <a:noAutofit/>
          </a:bodyPr>
          <a:lstStyle>
            <a:lvl1pPr marL="0" indent="0" algn="l">
              <a:buNone/>
              <a:defRPr lang="en-US" sz="3200" kern="1200" smtClean="0">
                <a:solidFill>
                  <a:schemeClr val="bg1"/>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lvl1pPr>
              <a:defRPr sz="1400" b="0" spc="600">
                <a:solidFill>
                  <a:schemeClr val="bg1"/>
                </a:solidFill>
              </a:defRPr>
            </a:lvl1pPr>
          </a:lstStyle>
          <a:p>
            <a:r>
              <a:rPr lang="en-US"/>
              <a:t>www.anubhavtrainings.com</a:t>
            </a:r>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Freeform: Shape 6">
            <a:extLst>
              <a:ext uri="{FF2B5EF4-FFF2-40B4-BE49-F238E27FC236}">
                <a16:creationId xmlns:a16="http://schemas.microsoft.com/office/drawing/2014/main" id="{2C369122-C5C2-4E58-B71B-F56D23431547}"/>
              </a:ext>
            </a:extLst>
          </p:cNvPr>
          <p:cNvSpPr/>
          <p:nvPr userDrawn="1"/>
        </p:nvSpPr>
        <p:spPr>
          <a:xfrm>
            <a:off x="6078525" y="0"/>
            <a:ext cx="6110300" cy="6858000"/>
          </a:xfrm>
          <a:custGeom>
            <a:avLst/>
            <a:gdLst>
              <a:gd name="connsiteX0" fmla="*/ 2955409 w 6110300"/>
              <a:gd name="connsiteY0" fmla="*/ 0 h 6858000"/>
              <a:gd name="connsiteX1" fmla="*/ 6110300 w 6110300"/>
              <a:gd name="connsiteY1" fmla="*/ 0 h 6858000"/>
              <a:gd name="connsiteX2" fmla="*/ 6110300 w 6110300"/>
              <a:gd name="connsiteY2" fmla="*/ 6858000 h 6858000"/>
              <a:gd name="connsiteX3" fmla="*/ 0 w 6110300"/>
              <a:gd name="connsiteY3" fmla="*/ 6858000 h 6858000"/>
              <a:gd name="connsiteX4" fmla="*/ 2955409 w 6110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300" h="6858000">
                <a:moveTo>
                  <a:pt x="2955409" y="0"/>
                </a:moveTo>
                <a:lnTo>
                  <a:pt x="6110300" y="0"/>
                </a:lnTo>
                <a:lnTo>
                  <a:pt x="6110300" y="6858000"/>
                </a:lnTo>
                <a:lnTo>
                  <a:pt x="0" y="6858000"/>
                </a:lnTo>
                <a:lnTo>
                  <a:pt x="2955409" y="0"/>
                </a:lnTo>
                <a:close/>
              </a:path>
            </a:pathLst>
          </a:custGeom>
          <a:solidFill>
            <a:schemeClr val="accent1"/>
          </a:solidFill>
          <a:ln>
            <a:noFill/>
          </a:ln>
          <a:effectLst>
            <a:outerShdw blurRad="774700" dist="1333500" dir="9960000" algn="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Rectangle 7">
            <a:extLst>
              <a:ext uri="{FF2B5EF4-FFF2-40B4-BE49-F238E27FC236}">
                <a16:creationId xmlns:a16="http://schemas.microsoft.com/office/drawing/2014/main" id="{F9E08094-AB37-4641-A537-98111BC92E75}"/>
              </a:ext>
            </a:extLst>
          </p:cNvPr>
          <p:cNvSpPr/>
          <p:nvPr userDrawn="1"/>
        </p:nvSpPr>
        <p:spPr>
          <a:xfrm>
            <a:off x="694324" y="3965561"/>
            <a:ext cx="3976865" cy="72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F6A6AAE6-53E8-4513-9596-01024FBE2825}"/>
              </a:ext>
            </a:extLst>
          </p:cNvPr>
          <p:cNvGrpSpPr/>
          <p:nvPr/>
        </p:nvGrpSpPr>
        <p:grpSpPr>
          <a:xfrm>
            <a:off x="10777674" y="5899549"/>
            <a:ext cx="1063507" cy="566564"/>
            <a:chOff x="10558908" y="5956906"/>
            <a:chExt cx="1063507" cy="566564"/>
          </a:xfrm>
          <a:solidFill>
            <a:schemeClr val="bg1"/>
          </a:solidFill>
        </p:grpSpPr>
        <p:sp>
          <p:nvSpPr>
            <p:cNvPr id="83" name="Oval 82">
              <a:extLst>
                <a:ext uri="{FF2B5EF4-FFF2-40B4-BE49-F238E27FC236}">
                  <a16:creationId xmlns:a16="http://schemas.microsoft.com/office/drawing/2014/main" id="{81AF9DBC-D08E-4AE1-81A3-9391E5BC385B}"/>
                </a:ext>
              </a:extLst>
            </p:cNvPr>
            <p:cNvSpPr/>
            <p:nvPr userDrawn="1"/>
          </p:nvSpPr>
          <p:spPr>
            <a:xfrm>
              <a:off x="10558908"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Oval 83">
              <a:extLst>
                <a:ext uri="{FF2B5EF4-FFF2-40B4-BE49-F238E27FC236}">
                  <a16:creationId xmlns:a16="http://schemas.microsoft.com/office/drawing/2014/main" id="{6A083FA5-3751-47B2-A9E2-C6A18A520232}"/>
                </a:ext>
              </a:extLst>
            </p:cNvPr>
            <p:cNvSpPr/>
            <p:nvPr userDrawn="1"/>
          </p:nvSpPr>
          <p:spPr>
            <a:xfrm>
              <a:off x="10806047"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45EE2437-E6AC-4A3D-9A8C-7D7CD600A827}"/>
                </a:ext>
              </a:extLst>
            </p:cNvPr>
            <p:cNvSpPr/>
            <p:nvPr userDrawn="1"/>
          </p:nvSpPr>
          <p:spPr>
            <a:xfrm>
              <a:off x="11053186"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Oval 85">
              <a:extLst>
                <a:ext uri="{FF2B5EF4-FFF2-40B4-BE49-F238E27FC236}">
                  <a16:creationId xmlns:a16="http://schemas.microsoft.com/office/drawing/2014/main" id="{C2277324-770A-4209-8FEF-623077E9F454}"/>
                </a:ext>
              </a:extLst>
            </p:cNvPr>
            <p:cNvSpPr/>
            <p:nvPr userDrawn="1"/>
          </p:nvSpPr>
          <p:spPr>
            <a:xfrm>
              <a:off x="11300325"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a:extLst>
                <a:ext uri="{FF2B5EF4-FFF2-40B4-BE49-F238E27FC236}">
                  <a16:creationId xmlns:a16="http://schemas.microsoft.com/office/drawing/2014/main" id="{F3B8C4C0-DFD0-482D-BAE1-9344303D87E7}"/>
                </a:ext>
              </a:extLst>
            </p:cNvPr>
            <p:cNvSpPr/>
            <p:nvPr userDrawn="1"/>
          </p:nvSpPr>
          <p:spPr>
            <a:xfrm>
              <a:off x="11547464"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Oval 87">
              <a:extLst>
                <a:ext uri="{FF2B5EF4-FFF2-40B4-BE49-F238E27FC236}">
                  <a16:creationId xmlns:a16="http://schemas.microsoft.com/office/drawing/2014/main" id="{F8E29858-9BA6-4FB8-85DB-7732CD87B665}"/>
                </a:ext>
              </a:extLst>
            </p:cNvPr>
            <p:cNvSpPr/>
            <p:nvPr userDrawn="1"/>
          </p:nvSpPr>
          <p:spPr>
            <a:xfrm>
              <a:off x="10558908"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a:extLst>
                <a:ext uri="{FF2B5EF4-FFF2-40B4-BE49-F238E27FC236}">
                  <a16:creationId xmlns:a16="http://schemas.microsoft.com/office/drawing/2014/main" id="{A71AE871-1F4D-44D1-A8EA-35D36E44C9E1}"/>
                </a:ext>
              </a:extLst>
            </p:cNvPr>
            <p:cNvSpPr/>
            <p:nvPr userDrawn="1"/>
          </p:nvSpPr>
          <p:spPr>
            <a:xfrm>
              <a:off x="10806047"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9AD931EB-0564-49ED-A2A1-44635016B99D}"/>
                </a:ext>
              </a:extLst>
            </p:cNvPr>
            <p:cNvSpPr/>
            <p:nvPr userDrawn="1"/>
          </p:nvSpPr>
          <p:spPr>
            <a:xfrm>
              <a:off x="11053186"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3379B7B7-25D0-4005-BE30-0C11A103C96F}"/>
                </a:ext>
              </a:extLst>
            </p:cNvPr>
            <p:cNvSpPr/>
            <p:nvPr userDrawn="1"/>
          </p:nvSpPr>
          <p:spPr>
            <a:xfrm>
              <a:off x="11300325"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Oval 91">
              <a:extLst>
                <a:ext uri="{FF2B5EF4-FFF2-40B4-BE49-F238E27FC236}">
                  <a16:creationId xmlns:a16="http://schemas.microsoft.com/office/drawing/2014/main" id="{BC3AAA0E-8A9B-4857-B895-3ACB3971791C}"/>
                </a:ext>
              </a:extLst>
            </p:cNvPr>
            <p:cNvSpPr/>
            <p:nvPr userDrawn="1"/>
          </p:nvSpPr>
          <p:spPr>
            <a:xfrm>
              <a:off x="11547464"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DCF933E0-3C81-456F-9D23-21C778532693}"/>
                </a:ext>
              </a:extLst>
            </p:cNvPr>
            <p:cNvSpPr/>
            <p:nvPr userDrawn="1"/>
          </p:nvSpPr>
          <p:spPr>
            <a:xfrm>
              <a:off x="10558908"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BB0C6A49-ECDF-464E-A2B9-5811A68A32CC}"/>
                </a:ext>
              </a:extLst>
            </p:cNvPr>
            <p:cNvSpPr/>
            <p:nvPr userDrawn="1"/>
          </p:nvSpPr>
          <p:spPr>
            <a:xfrm>
              <a:off x="10806047"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6DB78137-B3A3-4DCD-B39E-AF532F7C8C09}"/>
                </a:ext>
              </a:extLst>
            </p:cNvPr>
            <p:cNvSpPr/>
            <p:nvPr userDrawn="1"/>
          </p:nvSpPr>
          <p:spPr>
            <a:xfrm>
              <a:off x="11053186"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154EA3D6-8416-4542-BE0F-14BA9E49BE52}"/>
                </a:ext>
              </a:extLst>
            </p:cNvPr>
            <p:cNvSpPr/>
            <p:nvPr userDrawn="1"/>
          </p:nvSpPr>
          <p:spPr>
            <a:xfrm>
              <a:off x="11300325"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427A5054-272B-4158-83E3-D5D399085EA5}"/>
                </a:ext>
              </a:extLst>
            </p:cNvPr>
            <p:cNvSpPr/>
            <p:nvPr userDrawn="1"/>
          </p:nvSpPr>
          <p:spPr>
            <a:xfrm>
              <a:off x="11547464"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a16="http://schemas.microsoft.com/office/drawing/2014/main" id="{E65FC0AD-3612-47AD-AB66-EF2948AB9208}"/>
              </a:ext>
            </a:extLst>
          </p:cNvPr>
          <p:cNvGrpSpPr/>
          <p:nvPr/>
        </p:nvGrpSpPr>
        <p:grpSpPr>
          <a:xfrm rot="16200000">
            <a:off x="5240094" y="1159276"/>
            <a:ext cx="1063507" cy="74951"/>
            <a:chOff x="10582602" y="2656477"/>
            <a:chExt cx="1063507" cy="74951"/>
          </a:xfrm>
          <a:solidFill>
            <a:schemeClr val="bg1">
              <a:alpha val="30000"/>
            </a:schemeClr>
          </a:solidFill>
        </p:grpSpPr>
        <p:sp>
          <p:nvSpPr>
            <p:cNvPr id="78" name="Oval 77">
              <a:extLst>
                <a:ext uri="{FF2B5EF4-FFF2-40B4-BE49-F238E27FC236}">
                  <a16:creationId xmlns:a16="http://schemas.microsoft.com/office/drawing/2014/main" id="{5C1471AD-F9CE-476C-9B1D-12FAE2468943}"/>
                </a:ext>
              </a:extLst>
            </p:cNvPr>
            <p:cNvSpPr/>
            <p:nvPr userDrawn="1"/>
          </p:nvSpPr>
          <p:spPr>
            <a:xfrm>
              <a:off x="10582602"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a:extLst>
                <a:ext uri="{FF2B5EF4-FFF2-40B4-BE49-F238E27FC236}">
                  <a16:creationId xmlns:a16="http://schemas.microsoft.com/office/drawing/2014/main" id="{55E84590-EFDB-4BCF-8F1A-8A23664BE2CF}"/>
                </a:ext>
              </a:extLst>
            </p:cNvPr>
            <p:cNvSpPr/>
            <p:nvPr userDrawn="1"/>
          </p:nvSpPr>
          <p:spPr>
            <a:xfrm>
              <a:off x="10829741"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a:extLst>
                <a:ext uri="{FF2B5EF4-FFF2-40B4-BE49-F238E27FC236}">
                  <a16:creationId xmlns:a16="http://schemas.microsoft.com/office/drawing/2014/main" id="{51E1CCBD-392A-417E-8064-FA8B5D267AC8}"/>
                </a:ext>
              </a:extLst>
            </p:cNvPr>
            <p:cNvSpPr/>
            <p:nvPr userDrawn="1"/>
          </p:nvSpPr>
          <p:spPr>
            <a:xfrm>
              <a:off x="11076880"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a:extLst>
                <a:ext uri="{FF2B5EF4-FFF2-40B4-BE49-F238E27FC236}">
                  <a16:creationId xmlns:a16="http://schemas.microsoft.com/office/drawing/2014/main" id="{05436CB6-D134-4A18-A115-EB82B6063F83}"/>
                </a:ext>
              </a:extLst>
            </p:cNvPr>
            <p:cNvSpPr/>
            <p:nvPr userDrawn="1"/>
          </p:nvSpPr>
          <p:spPr>
            <a:xfrm>
              <a:off x="11324019"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7146F164-5878-4D92-A462-3B4D303E8FA1}"/>
                </a:ext>
              </a:extLst>
            </p:cNvPr>
            <p:cNvSpPr/>
            <p:nvPr userDrawn="1"/>
          </p:nvSpPr>
          <p:spPr>
            <a:xfrm>
              <a:off x="11571158"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51849842-6C5C-4A88-B53A-92F8ED83DCB3}"/>
              </a:ext>
            </a:extLst>
          </p:cNvPr>
          <p:cNvGrpSpPr/>
          <p:nvPr/>
        </p:nvGrpSpPr>
        <p:grpSpPr>
          <a:xfrm>
            <a:off x="306074" y="355713"/>
            <a:ext cx="1063507" cy="320757"/>
            <a:chOff x="784588" y="4982762"/>
            <a:chExt cx="1063507" cy="320757"/>
          </a:xfrm>
          <a:solidFill>
            <a:schemeClr val="bg1">
              <a:alpha val="40000"/>
            </a:schemeClr>
          </a:solidFill>
        </p:grpSpPr>
        <p:sp>
          <p:nvSpPr>
            <p:cNvPr id="66" name="Oval 65">
              <a:extLst>
                <a:ext uri="{FF2B5EF4-FFF2-40B4-BE49-F238E27FC236}">
                  <a16:creationId xmlns:a16="http://schemas.microsoft.com/office/drawing/2014/main" id="{45348C22-9A49-4C2F-A5B6-3C3B675D8A77}"/>
                </a:ext>
              </a:extLst>
            </p:cNvPr>
            <p:cNvSpPr/>
            <p:nvPr userDrawn="1"/>
          </p:nvSpPr>
          <p:spPr>
            <a:xfrm>
              <a:off x="784588"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F3932BA2-9769-40FA-A0C8-8310642A9B5C}"/>
                </a:ext>
              </a:extLst>
            </p:cNvPr>
            <p:cNvSpPr/>
            <p:nvPr userDrawn="1"/>
          </p:nvSpPr>
          <p:spPr>
            <a:xfrm>
              <a:off x="1031727"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a:extLst>
                <a:ext uri="{FF2B5EF4-FFF2-40B4-BE49-F238E27FC236}">
                  <a16:creationId xmlns:a16="http://schemas.microsoft.com/office/drawing/2014/main" id="{487892B9-9C18-4AEB-B4FF-DE1804B31013}"/>
                </a:ext>
              </a:extLst>
            </p:cNvPr>
            <p:cNvSpPr/>
            <p:nvPr userDrawn="1"/>
          </p:nvSpPr>
          <p:spPr>
            <a:xfrm>
              <a:off x="1278866"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a:extLst>
                <a:ext uri="{FF2B5EF4-FFF2-40B4-BE49-F238E27FC236}">
                  <a16:creationId xmlns:a16="http://schemas.microsoft.com/office/drawing/2014/main" id="{9B6338C9-62BC-410B-AB74-EC3F66C37B27}"/>
                </a:ext>
              </a:extLst>
            </p:cNvPr>
            <p:cNvSpPr/>
            <p:nvPr userDrawn="1"/>
          </p:nvSpPr>
          <p:spPr>
            <a:xfrm>
              <a:off x="1526005"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145C3FD5-10BB-4D9A-8DBE-EA03F20EAAB9}"/>
                </a:ext>
              </a:extLst>
            </p:cNvPr>
            <p:cNvSpPr/>
            <p:nvPr userDrawn="1"/>
          </p:nvSpPr>
          <p:spPr>
            <a:xfrm>
              <a:off x="1773144"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69E3767C-B5A7-416B-90E8-990D6F15CF96}"/>
                </a:ext>
              </a:extLst>
            </p:cNvPr>
            <p:cNvSpPr/>
            <p:nvPr userDrawn="1"/>
          </p:nvSpPr>
          <p:spPr>
            <a:xfrm>
              <a:off x="784588"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88B3CF57-6653-45CD-AFA6-F6F4FB656A7C}"/>
                </a:ext>
              </a:extLst>
            </p:cNvPr>
            <p:cNvSpPr/>
            <p:nvPr userDrawn="1"/>
          </p:nvSpPr>
          <p:spPr>
            <a:xfrm>
              <a:off x="1031727"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3C2D8F32-263A-4E4B-AC48-C343FD8D144A}"/>
                </a:ext>
              </a:extLst>
            </p:cNvPr>
            <p:cNvSpPr/>
            <p:nvPr userDrawn="1"/>
          </p:nvSpPr>
          <p:spPr>
            <a:xfrm>
              <a:off x="1278866"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61B91210-5913-4203-B274-3E4420876F33}"/>
                </a:ext>
              </a:extLst>
            </p:cNvPr>
            <p:cNvSpPr/>
            <p:nvPr userDrawn="1"/>
          </p:nvSpPr>
          <p:spPr>
            <a:xfrm>
              <a:off x="1526005"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62D2B72D-EEEA-4852-96E9-6147475B6B38}"/>
                </a:ext>
              </a:extLst>
            </p:cNvPr>
            <p:cNvSpPr/>
            <p:nvPr userDrawn="1"/>
          </p:nvSpPr>
          <p:spPr>
            <a:xfrm>
              <a:off x="1773144"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ABB38C3-AB48-4A39-95B8-47A9D0F38945}"/>
              </a:ext>
            </a:extLst>
          </p:cNvPr>
          <p:cNvSpPr>
            <a:spLocks noGrp="1"/>
          </p:cNvSpPr>
          <p:nvPr>
            <p:ph type="pic" sz="quarter" idx="14"/>
          </p:nvPr>
        </p:nvSpPr>
        <p:spPr>
          <a:xfrm>
            <a:off x="609440" y="0"/>
            <a:ext cx="4824536" cy="4509120"/>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solidFill>
            <a:schemeClr val="accent2"/>
          </a:solidFill>
          <a:effectLst>
            <a:outerShdw blurRad="774700" dist="647700" dir="9960000" algn="tr" rotWithShape="0">
              <a:prstClr val="black">
                <a:alpha val="32000"/>
              </a:prstClr>
            </a:outerShdw>
          </a:effectLst>
        </p:spPr>
        <p:txBody>
          <a:bodyPr wrap="square" anchor="ctr">
            <a:noAutofit/>
          </a:bodyPr>
          <a:lstStyle>
            <a:lvl1pPr marL="0" indent="0" algn="ctr">
              <a:buNone/>
              <a:defRPr>
                <a:solidFill>
                  <a:schemeClr val="bg1"/>
                </a:solidFill>
              </a:defRPr>
            </a:lvl1pPr>
          </a:lstStyle>
          <a:p>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663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727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01">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A352EE8-DDB9-609E-E82B-558092254E75}"/>
              </a:ext>
            </a:extLst>
          </p:cNvPr>
          <p:cNvSpPr/>
          <p:nvPr userDrawn="1"/>
        </p:nvSpPr>
        <p:spPr>
          <a:xfrm>
            <a:off x="-2330524" y="-15766"/>
            <a:ext cx="606524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4627" y="4641750"/>
            <a:ext cx="944199"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Freeform: Shape 13">
            <a:extLst>
              <a:ext uri="{FF2B5EF4-FFF2-40B4-BE49-F238E27FC236}">
                <a16:creationId xmlns:a16="http://schemas.microsoft.com/office/drawing/2014/main" id="{6EBADFA8-DAE7-4752-9135-6AA18BD7F7CF}"/>
              </a:ext>
            </a:extLst>
          </p:cNvPr>
          <p:cNvSpPr/>
          <p:nvPr userDrawn="1"/>
        </p:nvSpPr>
        <p:spPr>
          <a:xfrm>
            <a:off x="-1" y="0"/>
            <a:ext cx="1557909" cy="1409738"/>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Parallelogram 15">
            <a:extLst>
              <a:ext uri="{FF2B5EF4-FFF2-40B4-BE49-F238E27FC236}">
                <a16:creationId xmlns:a16="http://schemas.microsoft.com/office/drawing/2014/main" id="{F61FC2AC-69EA-2C8B-044D-8FC43746D878}"/>
              </a:ext>
            </a:extLst>
          </p:cNvPr>
          <p:cNvSpPr/>
          <p:nvPr userDrawn="1"/>
        </p:nvSpPr>
        <p:spPr>
          <a:xfrm>
            <a:off x="11047863" y="6231003"/>
            <a:ext cx="934541"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3">
            <a:extLst>
              <a:ext uri="{FF2B5EF4-FFF2-40B4-BE49-F238E27FC236}">
                <a16:creationId xmlns:a16="http://schemas.microsoft.com/office/drawing/2014/main" id="{72C7E573-9F77-4679-4116-1852C2E18F8F}"/>
              </a:ext>
            </a:extLst>
          </p:cNvPr>
          <p:cNvSpPr>
            <a:spLocks noGrp="1"/>
          </p:cNvSpPr>
          <p:nvPr>
            <p:ph type="ftr" sz="quarter" idx="11"/>
          </p:nvPr>
        </p:nvSpPr>
        <p:spPr>
          <a:xfrm>
            <a:off x="8110636" y="6233120"/>
            <a:ext cx="2677919" cy="365125"/>
          </a:xfrm>
        </p:spPr>
        <p:txBody>
          <a:bodyPr/>
          <a:lstStyle>
            <a:lvl1pPr algn="r">
              <a:defRPr/>
            </a:lvl1pPr>
          </a:lstStyle>
          <a:p>
            <a:r>
              <a:rPr lang="en-US"/>
              <a:t>www.anubhavtrainings.com</a:t>
            </a:r>
            <a:endParaRPr lang="en-US" dirty="0"/>
          </a:p>
        </p:txBody>
      </p:sp>
      <p:sp>
        <p:nvSpPr>
          <p:cNvPr id="19" name="Slide Number Placeholder 4">
            <a:extLst>
              <a:ext uri="{FF2B5EF4-FFF2-40B4-BE49-F238E27FC236}">
                <a16:creationId xmlns:a16="http://schemas.microsoft.com/office/drawing/2014/main" id="{FEB558E2-FA1A-456D-8735-2D19A0EEF031}"/>
              </a:ext>
            </a:extLst>
          </p:cNvPr>
          <p:cNvSpPr>
            <a:spLocks noGrp="1"/>
          </p:cNvSpPr>
          <p:nvPr>
            <p:ph type="sldNum" sz="quarter" idx="12"/>
          </p:nvPr>
        </p:nvSpPr>
        <p:spPr>
          <a:xfrm>
            <a:off x="11259404" y="6245529"/>
            <a:ext cx="506804"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20" name="Title 1">
            <a:extLst>
              <a:ext uri="{FF2B5EF4-FFF2-40B4-BE49-F238E27FC236}">
                <a16:creationId xmlns:a16="http://schemas.microsoft.com/office/drawing/2014/main" id="{2334E38C-AEC6-6E58-3888-18FAE6D53D9A}"/>
              </a:ext>
            </a:extLst>
          </p:cNvPr>
          <p:cNvSpPr>
            <a:spLocks noGrp="1"/>
          </p:cNvSpPr>
          <p:nvPr>
            <p:ph type="title"/>
          </p:nvPr>
        </p:nvSpPr>
        <p:spPr>
          <a:xfrm>
            <a:off x="1867036" y="655752"/>
            <a:ext cx="9411951" cy="685016"/>
          </a:xfrm>
        </p:spPr>
        <p:txBody>
          <a:bodyPr anchor="b">
            <a:noAutofit/>
          </a:bodyPr>
          <a:lstStyle>
            <a:lvl1pPr>
              <a:defRPr sz="4000" b="1">
                <a:solidFill>
                  <a:schemeClr val="accent2"/>
                </a:solidFill>
                <a:latin typeface="+mn-lt"/>
              </a:defRPr>
            </a:lvl1pPr>
          </a:lstStyle>
          <a:p>
            <a:r>
              <a:rPr lang="en-US" dirty="0"/>
              <a:t>Click to edit</a:t>
            </a:r>
          </a:p>
        </p:txBody>
      </p:sp>
    </p:spTree>
    <p:extLst>
      <p:ext uri="{BB962C8B-B14F-4D97-AF65-F5344CB8AC3E}">
        <p14:creationId xmlns:p14="http://schemas.microsoft.com/office/powerpoint/2010/main" val="979032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293" y="-15766"/>
            <a:ext cx="606524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4627" y="4641750"/>
            <a:ext cx="944199"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6096000" y="1124744"/>
            <a:ext cx="4318892" cy="1296144"/>
          </a:xfrm>
        </p:spPr>
        <p:txBody>
          <a:bodyPr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47863" y="6231003"/>
            <a:ext cx="934541"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p:cNvSpPr>
            <a:spLocks noGrp="1"/>
          </p:cNvSpPr>
          <p:nvPr>
            <p:ph type="ftr" sz="quarter" idx="11"/>
          </p:nvPr>
        </p:nvSpPr>
        <p:spPr>
          <a:xfrm>
            <a:off x="8110636" y="6233120"/>
            <a:ext cx="2677919" cy="365125"/>
          </a:xfrm>
        </p:spPr>
        <p:txBody>
          <a:bodyPr/>
          <a:lstStyle>
            <a:lvl1pPr algn="r">
              <a:defRPr/>
            </a:lvl1pPr>
          </a:lstStyle>
          <a:p>
            <a:endParaRPr lang="en-US" dirty="0"/>
          </a:p>
        </p:txBody>
      </p:sp>
      <p:sp>
        <p:nvSpPr>
          <p:cNvPr id="5" name="Slide Number Placeholder 4"/>
          <p:cNvSpPr>
            <a:spLocks noGrp="1"/>
          </p:cNvSpPr>
          <p:nvPr>
            <p:ph type="sldNum" sz="quarter" idx="12"/>
          </p:nvPr>
        </p:nvSpPr>
        <p:spPr>
          <a:xfrm>
            <a:off x="11259404" y="6245529"/>
            <a:ext cx="506804"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4413" y="2529840"/>
            <a:ext cx="4329112" cy="3459480"/>
          </a:xfrm>
        </p:spPr>
        <p:txBody>
          <a:bodyPr>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0" y="476671"/>
            <a:ext cx="5103233"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extLst>
      <p:ext uri="{BB962C8B-B14F-4D97-AF65-F5344CB8AC3E}">
        <p14:creationId xmlns:p14="http://schemas.microsoft.com/office/powerpoint/2010/main" val="2449329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832982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132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in Yellow">
    <p:bg>
      <p:bgPr>
        <a:solidFill>
          <a:schemeClr val="accent1"/>
        </a:solidFill>
        <a:effectLst/>
      </p:bgPr>
    </p:bg>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100" b="0" spc="600" baseline="0">
                <a:solidFill>
                  <a:schemeClr val="bg1"/>
                </a:solidFill>
              </a:defRPr>
            </a:lvl1pPr>
          </a:lstStyle>
          <a:p>
            <a:r>
              <a:rPr lang="en-US"/>
              <a:t>www.anubhavtrainings.com</a:t>
            </a:r>
            <a:endParaRPr lang="en-US" sz="105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7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35758" y="6356351"/>
            <a:ext cx="2844059"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o We Are ?">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sp>
        <p:nvSpPr>
          <p:cNvPr id="5" name="Rectangle 4">
            <a:extLst>
              <a:ext uri="{FF2B5EF4-FFF2-40B4-BE49-F238E27FC236}">
                <a16:creationId xmlns:a16="http://schemas.microsoft.com/office/drawing/2014/main" id="{391307CD-1999-41F4-9289-B6BD2E225402}"/>
              </a:ext>
            </a:extLst>
          </p:cNvPr>
          <p:cNvSpPr/>
          <p:nvPr userDrawn="1"/>
        </p:nvSpPr>
        <p:spPr>
          <a:xfrm>
            <a:off x="8326660" y="0"/>
            <a:ext cx="3862165" cy="3284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5590355"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54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0"/>
            <a:ext cx="35021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1581020"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10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CEO">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1027289"/>
            <a:ext cx="10990955" cy="4803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sp>
        <p:nvSpPr>
          <p:cNvPr id="7" name="Picture Placeholder 8">
            <a:extLst>
              <a:ext uri="{FF2B5EF4-FFF2-40B4-BE49-F238E27FC236}">
                <a16:creationId xmlns:a16="http://schemas.microsoft.com/office/drawing/2014/main" id="{C88E5976-482D-4CB9-829A-6E6FDAD3EC5B}"/>
              </a:ext>
            </a:extLst>
          </p:cNvPr>
          <p:cNvSpPr>
            <a:spLocks noGrp="1"/>
          </p:cNvSpPr>
          <p:nvPr>
            <p:ph type="pic" sz="quarter" idx="13"/>
          </p:nvPr>
        </p:nvSpPr>
        <p:spPr>
          <a:xfrm>
            <a:off x="7591793" y="1977611"/>
            <a:ext cx="2465368" cy="2902778"/>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8" name="Straight Connector 7">
            <a:extLst>
              <a:ext uri="{FF2B5EF4-FFF2-40B4-BE49-F238E27FC236}">
                <a16:creationId xmlns:a16="http://schemas.microsoft.com/office/drawing/2014/main" id="{AE83695F-BA7B-48D2-90C3-CD0F22F9339A}"/>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7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9" name="Rectangle 8">
            <a:extLst>
              <a:ext uri="{FF2B5EF4-FFF2-40B4-BE49-F238E27FC236}">
                <a16:creationId xmlns:a16="http://schemas.microsoft.com/office/drawing/2014/main" id="{6C45143D-7CB5-4E74-8121-32B8BE028819}"/>
              </a:ext>
            </a:extLst>
          </p:cNvPr>
          <p:cNvSpPr/>
          <p:nvPr userDrawn="1"/>
        </p:nvSpPr>
        <p:spPr>
          <a:xfrm>
            <a:off x="2" y="1"/>
            <a:ext cx="10270874" cy="5661247"/>
          </a:xfrm>
          <a:prstGeom prst="rect">
            <a:avLst/>
          </a:prstGeom>
          <a:solidFill>
            <a:schemeClr val="accent2"/>
          </a:solidFill>
          <a:ln>
            <a:noFill/>
          </a:ln>
          <a:effectLst>
            <a:outerShdw blurRad="774700" dist="647700" dir="318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33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09441" y="6126164"/>
            <a:ext cx="3859795" cy="365125"/>
          </a:xfrm>
          <a:prstGeom prst="rect">
            <a:avLst/>
          </a:prstGeom>
        </p:spPr>
        <p:txBody>
          <a:bodyPr vert="horz" lIns="0" tIns="60949" rIns="0" bIns="60949" rtlCol="0" anchor="ctr"/>
          <a:lstStyle>
            <a:lvl1pPr algn="l">
              <a:defRPr sz="1600" b="1">
                <a:solidFill>
                  <a:schemeClr val="tx1">
                    <a:tint val="75000"/>
                  </a:schemeClr>
                </a:solidFill>
              </a:defRPr>
            </a:lvl1pPr>
          </a:lstStyle>
          <a:p>
            <a:r>
              <a:rPr lang="en-US"/>
              <a:t>www.anubhavtrainings.com</a:t>
            </a:r>
            <a:endParaRPr lang="en-US" dirty="0"/>
          </a:p>
        </p:txBody>
      </p:sp>
      <p:sp>
        <p:nvSpPr>
          <p:cNvPr id="6" name="Slide Number Placeholder 5"/>
          <p:cNvSpPr>
            <a:spLocks noGrp="1"/>
          </p:cNvSpPr>
          <p:nvPr>
            <p:ph type="sldNum" sz="quarter" idx="4"/>
          </p:nvPr>
        </p:nvSpPr>
        <p:spPr>
          <a:xfrm>
            <a:off x="8735325" y="6126164"/>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6" r:id="rId3"/>
    <p:sldLayoutId id="2147483667" r:id="rId4"/>
    <p:sldLayoutId id="2147483655" r:id="rId5"/>
    <p:sldLayoutId id="2147483662" r:id="rId6"/>
    <p:sldLayoutId id="2147483663" r:id="rId7"/>
    <p:sldLayoutId id="2147483664" r:id="rId8"/>
    <p:sldLayoutId id="2147483665" r:id="rId9"/>
    <p:sldLayoutId id="2147483668" r:id="rId10"/>
    <p:sldLayoutId id="2147483669" r:id="rId11"/>
    <p:sldLayoutId id="2147483670" r:id="rId12"/>
    <p:sldLayoutId id="2147483671" r:id="rId13"/>
    <p:sldLayoutId id="2147483672" r:id="rId14"/>
  </p:sldLayoutIdLst>
  <p:hf sldNum="0" hdr="0" dt="0"/>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25.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image" Target="../media/image105.jpe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13.xml"/><Relationship Id="rId6" Type="http://schemas.openxmlformats.org/officeDocument/2006/relationships/image" Target="../media/image111.png"/><Relationship Id="rId5" Type="http://schemas.openxmlformats.org/officeDocument/2006/relationships/customXml" Target="../ink/ink41.xml"/><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hyperlink" Target="https://account.hanatrial.ondemand.com/trial/#/home/trial"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13.xml"/><Relationship Id="rId4" Type="http://schemas.openxmlformats.org/officeDocument/2006/relationships/image" Target="../media/image114.jpe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13.xml"/><Relationship Id="rId4" Type="http://schemas.openxmlformats.org/officeDocument/2006/relationships/image" Target="../media/image115.jpe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13.xml"/><Relationship Id="rId5" Type="http://schemas.openxmlformats.org/officeDocument/2006/relationships/image" Target="../media/image116.jpeg"/><Relationship Id="rId4" Type="http://schemas.openxmlformats.org/officeDocument/2006/relationships/hyperlink" Target="https://api.sap.com/themes/WorkflowManagement"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117.jpe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13.xml"/><Relationship Id="rId4" Type="http://schemas.openxmlformats.org/officeDocument/2006/relationships/image" Target="../media/image1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2.jpeg"/><Relationship Id="rId7" Type="http://schemas.openxmlformats.org/officeDocument/2006/relationships/image" Target="../media/image126.tiff"/><Relationship Id="rId2" Type="http://schemas.openxmlformats.org/officeDocument/2006/relationships/notesSlide" Target="../notesSlides/notesSlide119.xml"/><Relationship Id="rId1" Type="http://schemas.openxmlformats.org/officeDocument/2006/relationships/slideLayout" Target="../slideLayouts/slideLayout14.xml"/><Relationship Id="rId6" Type="http://schemas.openxmlformats.org/officeDocument/2006/relationships/image" Target="../media/image125.tiff"/><Relationship Id="rId5" Type="http://schemas.openxmlformats.org/officeDocument/2006/relationships/image" Target="../media/image124.tiff"/><Relationship Id="rId10" Type="http://schemas.openxmlformats.org/officeDocument/2006/relationships/image" Target="../media/image128.png"/><Relationship Id="rId4" Type="http://schemas.openxmlformats.org/officeDocument/2006/relationships/image" Target="../media/image123.tiff"/><Relationship Id="rId9" Type="http://schemas.openxmlformats.org/officeDocument/2006/relationships/hyperlink" Target="https://anubhavtraining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discovery-center.cloud.sap/#/serviceCatalo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customXml" Target="../ink/ink3.xml"/><Relationship Id="rId5" Type="http://schemas.openxmlformats.org/officeDocument/2006/relationships/image" Target="../media/image23.png"/><Relationship Id="rId4" Type="http://schemas.openxmlformats.org/officeDocument/2006/relationships/customXml" Target="../ink/ink2.xml"/><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customXml" Target="../ink/ink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hyperlink" Target="https://register.sapdevcenter.com/SUPSignForms/?server=sapes5" TargetMode="External"/><Relationship Id="rId5" Type="http://schemas.openxmlformats.org/officeDocument/2006/relationships/hyperlink" Target="https://sapes5.sapdevcenter.com/sap/opu/odata/sap/EPM_REF_APPS_SHOP_SRV/?sap-client=002" TargetMode="External"/><Relationship Id="rId4" Type="http://schemas.openxmlformats.org/officeDocument/2006/relationships/hyperlink" Target="https://register.sapdevcenter.com/SUPSignForm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www.anubhavtrainings.com/ui5-and-odata-traini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5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customXml" Target="../ink/ink10.xml"/><Relationship Id="rId18" Type="http://schemas.openxmlformats.org/officeDocument/2006/relationships/image" Target="../media/image56.png"/><Relationship Id="rId3" Type="http://schemas.openxmlformats.org/officeDocument/2006/relationships/image" Target="../media/image2.png"/><Relationship Id="rId7" Type="http://schemas.openxmlformats.org/officeDocument/2006/relationships/customXml" Target="../ink/ink7.xml"/><Relationship Id="rId12" Type="http://schemas.openxmlformats.org/officeDocument/2006/relationships/image" Target="../media/image53.png"/><Relationship Id="rId17" Type="http://schemas.openxmlformats.org/officeDocument/2006/relationships/customXml" Target="../ink/ink12.xml"/><Relationship Id="rId2" Type="http://schemas.openxmlformats.org/officeDocument/2006/relationships/notesSlide" Target="../notesSlides/notesSlide53.xml"/><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52.png"/><Relationship Id="rId19" Type="http://schemas.openxmlformats.org/officeDocument/2006/relationships/customXml" Target="../ink/ink13.xml"/><Relationship Id="rId4" Type="http://schemas.openxmlformats.org/officeDocument/2006/relationships/image" Target="../media/image49.png"/><Relationship Id="rId9" Type="http://schemas.openxmlformats.org/officeDocument/2006/relationships/customXml" Target="../ink/ink8.xml"/><Relationship Id="rId1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64.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59.png"/><Relationship Id="rId21" Type="http://schemas.openxmlformats.org/officeDocument/2006/relationships/image" Target="../media/image68.png"/><Relationship Id="rId7" Type="http://schemas.openxmlformats.org/officeDocument/2006/relationships/image" Target="../media/image61.png"/><Relationship Id="rId12" Type="http://schemas.openxmlformats.org/officeDocument/2006/relationships/customXml" Target="../ink/ink19.xml"/><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customXml" Target="../ink/ink14.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customXml" Target="../ink/ink16.xml"/><Relationship Id="rId11" Type="http://schemas.openxmlformats.org/officeDocument/2006/relationships/image" Target="../media/image63.png"/><Relationship Id="rId24" Type="http://schemas.openxmlformats.org/officeDocument/2006/relationships/customXml" Target="../ink/ink25.xml"/><Relationship Id="rId5" Type="http://schemas.openxmlformats.org/officeDocument/2006/relationships/image" Target="../media/image60.png"/><Relationship Id="rId15" Type="http://schemas.openxmlformats.org/officeDocument/2006/relationships/image" Target="../media/image65.png"/><Relationship Id="rId23" Type="http://schemas.openxmlformats.org/officeDocument/2006/relationships/image" Target="../media/image69.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67.png"/><Relationship Id="rId4" Type="http://schemas.openxmlformats.org/officeDocument/2006/relationships/customXml" Target="../ink/ink15.xml"/><Relationship Id="rId9" Type="http://schemas.openxmlformats.org/officeDocument/2006/relationships/image" Target="../media/image62.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hyperlink" Target="https://api.sap.com/api/SAP_CP_Workflow_CF/resource"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hyperlink" Target="https://898789e9.authentication.eu10.hana.ondemand.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hyperlink" Target="https://help.sap.com/docs/WORKFLOW/f85276c5069a429fa37d1cd352785c25/a24a9482314344f780e48f3195597cb2.htm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hyperlink" Target="https://help.sap.com/docs/WORKFLOW/e157c391253b4ecd93647bf232d18a83/9f91b1c0fac3414d9cba1015dea381f1.htm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hyperlink" Target="https://discovery-center.cloud.sap/serviceCatalog?" TargetMode="External"/><Relationship Id="rId4" Type="http://schemas.openxmlformats.org/officeDocument/2006/relationships/hyperlink" Target="https://help.sap.com/viewer/34f67db3b755405e8145c578221f012c/latest/en-US/6bcefac41a334bb0bc912961aa6b34dc.html" TargetMode="External"/><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hyperlink" Target="https://wordtohtml.net/"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www.anubhavtrainings.com/ui5-and-odata-trainin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customXml" Target="../ink/ink28.xml"/><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customXml" Target="../ink/ink29.xml"/><Relationship Id="rId5" Type="http://schemas.openxmlformats.org/officeDocument/2006/relationships/image" Target="../media/image86.png"/><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89.jpe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3.xml"/><Relationship Id="rId5" Type="http://schemas.openxmlformats.org/officeDocument/2006/relationships/hyperlink" Target="https://help.sap.com/docs/WORKFLOW/e157c391253b4ecd93647bf232d18a83/9c4a1a63663246ef9f3ddbc3c9d1c0a2.html?q=getInboxAPI" TargetMode="External"/><Relationship Id="rId4" Type="http://schemas.openxmlformats.org/officeDocument/2006/relationships/hyperlink" Target="https://help.sap.com/docs/WORKFLOW/e157c391253b4ecd93647bf232d18a83/735e9ff312dc4b8c838093a1e245518f.html?q=getInboxAPI" TargetMode="External"/></Relationships>
</file>

<file path=ppt/slides/_rels/slide8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customXml" Target="../ink/ink34.xml"/><Relationship Id="rId18" Type="http://schemas.openxmlformats.org/officeDocument/2006/relationships/image" Target="../media/image98.png"/><Relationship Id="rId26" Type="http://schemas.openxmlformats.org/officeDocument/2006/relationships/image" Target="../media/image102.png"/><Relationship Id="rId3" Type="http://schemas.openxmlformats.org/officeDocument/2006/relationships/image" Target="../media/image2.png"/><Relationship Id="rId21" Type="http://schemas.openxmlformats.org/officeDocument/2006/relationships/customXml" Target="../ink/ink38.xml"/><Relationship Id="rId7" Type="http://schemas.openxmlformats.org/officeDocument/2006/relationships/customXml" Target="../ink/ink31.xml"/><Relationship Id="rId12" Type="http://schemas.openxmlformats.org/officeDocument/2006/relationships/image" Target="../media/image95.png"/><Relationship Id="rId17" Type="http://schemas.openxmlformats.org/officeDocument/2006/relationships/customXml" Target="../ink/ink36.xml"/><Relationship Id="rId25" Type="http://schemas.openxmlformats.org/officeDocument/2006/relationships/customXml" Target="../ink/ink40.xml"/><Relationship Id="rId2" Type="http://schemas.openxmlformats.org/officeDocument/2006/relationships/notesSlide" Target="../notesSlides/notesSlide78.xml"/><Relationship Id="rId16" Type="http://schemas.openxmlformats.org/officeDocument/2006/relationships/image" Target="../media/image97.png"/><Relationship Id="rId20" Type="http://schemas.openxmlformats.org/officeDocument/2006/relationships/image" Target="../media/image99.png"/><Relationship Id="rId1" Type="http://schemas.openxmlformats.org/officeDocument/2006/relationships/slideLayout" Target="../slideLayouts/slideLayout13.xml"/><Relationship Id="rId6" Type="http://schemas.openxmlformats.org/officeDocument/2006/relationships/image" Target="../media/image92.png"/><Relationship Id="rId11" Type="http://schemas.openxmlformats.org/officeDocument/2006/relationships/customXml" Target="../ink/ink33.xml"/><Relationship Id="rId24" Type="http://schemas.openxmlformats.org/officeDocument/2006/relationships/image" Target="../media/image101.png"/><Relationship Id="rId5" Type="http://schemas.openxmlformats.org/officeDocument/2006/relationships/customXml" Target="../ink/ink30.xml"/><Relationship Id="rId15" Type="http://schemas.openxmlformats.org/officeDocument/2006/relationships/customXml" Target="../ink/ink35.xml"/><Relationship Id="rId23" Type="http://schemas.openxmlformats.org/officeDocument/2006/relationships/customXml" Target="../ink/ink39.xml"/><Relationship Id="rId10" Type="http://schemas.openxmlformats.org/officeDocument/2006/relationships/image" Target="../media/image94.png"/><Relationship Id="rId19" Type="http://schemas.openxmlformats.org/officeDocument/2006/relationships/customXml" Target="../ink/ink37.xml"/><Relationship Id="rId4" Type="http://schemas.openxmlformats.org/officeDocument/2006/relationships/image" Target="../media/image91.png"/><Relationship Id="rId9" Type="http://schemas.openxmlformats.org/officeDocument/2006/relationships/customXml" Target="../ink/ink32.xml"/><Relationship Id="rId14" Type="http://schemas.openxmlformats.org/officeDocument/2006/relationships/image" Target="../media/image96.png"/><Relationship Id="rId22" Type="http://schemas.openxmlformats.org/officeDocument/2006/relationships/image" Target="../media/image100.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105.jpe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13.xml"/><Relationship Id="rId4" Type="http://schemas.openxmlformats.org/officeDocument/2006/relationships/hyperlink" Target="mailto:server@anubhavtrainings.com"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87ACC9D-F4BB-4DE4-B105-7BA29896A8F2}"/>
              </a:ext>
            </a:extLst>
          </p:cNvPr>
          <p:cNvSpPr>
            <a:spLocks noGrp="1"/>
          </p:cNvSpPr>
          <p:nvPr>
            <p:ph type="ctrTitle"/>
          </p:nvPr>
        </p:nvSpPr>
        <p:spPr>
          <a:xfrm>
            <a:off x="775284" y="2928641"/>
            <a:ext cx="6709107" cy="2630856"/>
          </a:xfrm>
        </p:spPr>
        <p:txBody>
          <a:bodyPr/>
          <a:lstStyle/>
          <a:p>
            <a:r>
              <a:rPr lang="en-IN" sz="6000" dirty="0"/>
              <a:t>SAP BTP Cloud </a:t>
            </a:r>
            <a:r>
              <a:rPr lang="en-IN" sz="6600" dirty="0">
                <a:solidFill>
                  <a:srgbClr val="FFCF03"/>
                </a:solidFill>
              </a:rPr>
              <a:t>Workflow</a:t>
            </a:r>
            <a:r>
              <a:rPr lang="en-IN" sz="6000" dirty="0"/>
              <a:t> and BPM Training</a:t>
            </a:r>
          </a:p>
        </p:txBody>
      </p:sp>
      <p:sp>
        <p:nvSpPr>
          <p:cNvPr id="88" name="Footer Placeholder 87">
            <a:extLst>
              <a:ext uri="{FF2B5EF4-FFF2-40B4-BE49-F238E27FC236}">
                <a16:creationId xmlns:a16="http://schemas.microsoft.com/office/drawing/2014/main" id="{616B895F-5772-41DC-9C6C-B1BDAB2DDB81}"/>
              </a:ext>
            </a:extLst>
          </p:cNvPr>
          <p:cNvSpPr>
            <a:spLocks noGrp="1"/>
          </p:cNvSpPr>
          <p:nvPr>
            <p:ph type="ftr" sz="quarter" idx="11"/>
          </p:nvPr>
        </p:nvSpPr>
        <p:spPr>
          <a:xfrm>
            <a:off x="811759" y="2685699"/>
            <a:ext cx="6052517" cy="365125"/>
          </a:xfrm>
        </p:spPr>
        <p:txBody>
          <a:bodyPr/>
          <a:lstStyle/>
          <a:p>
            <a:r>
              <a:rPr lang="en-US" sz="2800" b="1" dirty="0">
                <a:latin typeface="72 Condensed" panose="020B0506030000000003" pitchFamily="34" charset="0"/>
                <a:cs typeface="72 Condensed" panose="020B0506030000000003" pitchFamily="34" charset="0"/>
              </a:rPr>
              <a:t>www.anubhavtrainings.com</a:t>
            </a:r>
          </a:p>
        </p:txBody>
      </p:sp>
      <p:sp>
        <p:nvSpPr>
          <p:cNvPr id="22" name="Freeform 5">
            <a:extLst>
              <a:ext uri="{FF2B5EF4-FFF2-40B4-BE49-F238E27FC236}">
                <a16:creationId xmlns:a16="http://schemas.microsoft.com/office/drawing/2014/main" id="{2CBBDAE2-BEF1-44CD-9FB5-6DEABCA3891D}"/>
              </a:ext>
            </a:extLst>
          </p:cNvPr>
          <p:cNvSpPr>
            <a:spLocks/>
          </p:cNvSpPr>
          <p:nvPr/>
        </p:nvSpPr>
        <p:spPr bwMode="auto">
          <a:xfrm rot="19860841">
            <a:off x="9186862" y="421579"/>
            <a:ext cx="2676385" cy="2210817"/>
          </a:xfrm>
          <a:custGeom>
            <a:avLst/>
            <a:gdLst>
              <a:gd name="T0" fmla="*/ 439 w 896"/>
              <a:gd name="T1" fmla="*/ 461 h 740"/>
              <a:gd name="T2" fmla="*/ 668 w 896"/>
              <a:gd name="T3" fmla="*/ 597 h 740"/>
              <a:gd name="T4" fmla="*/ 722 w 896"/>
              <a:gd name="T5" fmla="*/ 178 h 740"/>
              <a:gd name="T6" fmla="*/ 287 w 896"/>
              <a:gd name="T7" fmla="*/ 0 h 740"/>
              <a:gd name="T8" fmla="*/ 46 w 896"/>
              <a:gd name="T9" fmla="*/ 214 h 740"/>
              <a:gd name="T10" fmla="*/ 35 w 896"/>
              <a:gd name="T11" fmla="*/ 512 h 740"/>
              <a:gd name="T12" fmla="*/ 135 w 896"/>
              <a:gd name="T13" fmla="*/ 734 h 740"/>
              <a:gd name="T14" fmla="*/ 216 w 896"/>
              <a:gd name="T15" fmla="*/ 617 h 740"/>
              <a:gd name="T16" fmla="*/ 156 w 896"/>
              <a:gd name="T17" fmla="*/ 440 h 740"/>
              <a:gd name="T18" fmla="*/ 203 w 896"/>
              <a:gd name="T19" fmla="*/ 264 h 740"/>
              <a:gd name="T20" fmla="*/ 188 w 896"/>
              <a:gd name="T21" fmla="*/ 456 h 740"/>
              <a:gd name="T22" fmla="*/ 281 w 896"/>
              <a:gd name="T23" fmla="*/ 661 h 740"/>
              <a:gd name="T24" fmla="*/ 350 w 896"/>
              <a:gd name="T25" fmla="*/ 569 h 740"/>
              <a:gd name="T26" fmla="*/ 420 w 896"/>
              <a:gd name="T27" fmla="*/ 674 h 740"/>
              <a:gd name="T28" fmla="*/ 483 w 896"/>
              <a:gd name="T29" fmla="*/ 585 h 740"/>
              <a:gd name="T30" fmla="*/ 439 w 896"/>
              <a:gd name="T31" fmla="*/ 46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6" h="740">
                <a:moveTo>
                  <a:pt x="439" y="461"/>
                </a:moveTo>
                <a:cubicBezTo>
                  <a:pt x="439" y="461"/>
                  <a:pt x="567" y="582"/>
                  <a:pt x="668" y="597"/>
                </a:cubicBezTo>
                <a:cubicBezTo>
                  <a:pt x="770" y="612"/>
                  <a:pt x="896" y="317"/>
                  <a:pt x="722" y="178"/>
                </a:cubicBezTo>
                <a:cubicBezTo>
                  <a:pt x="547" y="40"/>
                  <a:pt x="287" y="0"/>
                  <a:pt x="287" y="0"/>
                </a:cubicBezTo>
                <a:cubicBezTo>
                  <a:pt x="287" y="0"/>
                  <a:pt x="55" y="135"/>
                  <a:pt x="46" y="214"/>
                </a:cubicBezTo>
                <a:cubicBezTo>
                  <a:pt x="37" y="293"/>
                  <a:pt x="0" y="428"/>
                  <a:pt x="35" y="512"/>
                </a:cubicBezTo>
                <a:cubicBezTo>
                  <a:pt x="70" y="596"/>
                  <a:pt x="135" y="734"/>
                  <a:pt x="135" y="734"/>
                </a:cubicBezTo>
                <a:cubicBezTo>
                  <a:pt x="135" y="734"/>
                  <a:pt x="252" y="740"/>
                  <a:pt x="216" y="617"/>
                </a:cubicBezTo>
                <a:cubicBezTo>
                  <a:pt x="180" y="494"/>
                  <a:pt x="154" y="468"/>
                  <a:pt x="156" y="440"/>
                </a:cubicBezTo>
                <a:cubicBezTo>
                  <a:pt x="159" y="412"/>
                  <a:pt x="194" y="288"/>
                  <a:pt x="203" y="264"/>
                </a:cubicBezTo>
                <a:cubicBezTo>
                  <a:pt x="203" y="264"/>
                  <a:pt x="190" y="381"/>
                  <a:pt x="188" y="456"/>
                </a:cubicBezTo>
                <a:cubicBezTo>
                  <a:pt x="187" y="530"/>
                  <a:pt x="281" y="661"/>
                  <a:pt x="281" y="661"/>
                </a:cubicBezTo>
                <a:cubicBezTo>
                  <a:pt x="281" y="661"/>
                  <a:pt x="378" y="664"/>
                  <a:pt x="350" y="569"/>
                </a:cubicBezTo>
                <a:cubicBezTo>
                  <a:pt x="350" y="569"/>
                  <a:pt x="368" y="610"/>
                  <a:pt x="420" y="674"/>
                </a:cubicBezTo>
                <a:cubicBezTo>
                  <a:pt x="420" y="674"/>
                  <a:pt x="498" y="653"/>
                  <a:pt x="483" y="585"/>
                </a:cubicBezTo>
                <a:cubicBezTo>
                  <a:pt x="468" y="517"/>
                  <a:pt x="439" y="461"/>
                  <a:pt x="439" y="461"/>
                </a:cubicBezTo>
                <a:close/>
              </a:path>
            </a:pathLst>
          </a:custGeom>
          <a:solidFill>
            <a:srgbClr val="F0C388"/>
          </a:solidFill>
          <a:ln w="9525">
            <a:noFill/>
            <a:round/>
            <a:headEnd/>
            <a:tailEnd/>
          </a:ln>
          <a:effectLst>
            <a:outerShdw blurRad="736600" dist="1092200" dir="3180000" sx="156000" sy="156000" algn="b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3" name="Freeform 6">
            <a:extLst>
              <a:ext uri="{FF2B5EF4-FFF2-40B4-BE49-F238E27FC236}">
                <a16:creationId xmlns:a16="http://schemas.microsoft.com/office/drawing/2014/main" id="{81CC18B4-3A72-4CFC-8561-3AD272183778}"/>
              </a:ext>
            </a:extLst>
          </p:cNvPr>
          <p:cNvSpPr>
            <a:spLocks/>
          </p:cNvSpPr>
          <p:nvPr/>
        </p:nvSpPr>
        <p:spPr bwMode="auto">
          <a:xfrm rot="19860841">
            <a:off x="8650684" y="1107060"/>
            <a:ext cx="1210476" cy="1723858"/>
          </a:xfrm>
          <a:custGeom>
            <a:avLst/>
            <a:gdLst>
              <a:gd name="T0" fmla="*/ 102 w 405"/>
              <a:gd name="T1" fmla="*/ 189 h 577"/>
              <a:gd name="T2" fmla="*/ 9 w 405"/>
              <a:gd name="T3" fmla="*/ 524 h 577"/>
              <a:gd name="T4" fmla="*/ 133 w 405"/>
              <a:gd name="T5" fmla="*/ 517 h 577"/>
              <a:gd name="T6" fmla="*/ 241 w 405"/>
              <a:gd name="T7" fmla="*/ 279 h 577"/>
              <a:gd name="T8" fmla="*/ 405 w 405"/>
              <a:gd name="T9" fmla="*/ 151 h 577"/>
              <a:gd name="T10" fmla="*/ 303 w 405"/>
              <a:gd name="T11" fmla="*/ 0 h 577"/>
              <a:gd name="T12" fmla="*/ 102 w 405"/>
              <a:gd name="T13" fmla="*/ 189 h 577"/>
            </a:gdLst>
            <a:ahLst/>
            <a:cxnLst>
              <a:cxn ang="0">
                <a:pos x="T0" y="T1"/>
              </a:cxn>
              <a:cxn ang="0">
                <a:pos x="T2" y="T3"/>
              </a:cxn>
              <a:cxn ang="0">
                <a:pos x="T4" y="T5"/>
              </a:cxn>
              <a:cxn ang="0">
                <a:pos x="T6" y="T7"/>
              </a:cxn>
              <a:cxn ang="0">
                <a:pos x="T8" y="T9"/>
              </a:cxn>
              <a:cxn ang="0">
                <a:pos x="T10" y="T11"/>
              </a:cxn>
              <a:cxn ang="0">
                <a:pos x="T12" y="T13"/>
              </a:cxn>
            </a:cxnLst>
            <a:rect l="0" t="0" r="r" b="b"/>
            <a:pathLst>
              <a:path w="405" h="577">
                <a:moveTo>
                  <a:pt x="102" y="189"/>
                </a:moveTo>
                <a:cubicBezTo>
                  <a:pt x="78" y="237"/>
                  <a:pt x="0" y="487"/>
                  <a:pt x="9" y="524"/>
                </a:cubicBezTo>
                <a:cubicBezTo>
                  <a:pt x="22" y="577"/>
                  <a:pt x="110" y="564"/>
                  <a:pt x="133" y="517"/>
                </a:cubicBezTo>
                <a:cubicBezTo>
                  <a:pt x="155" y="472"/>
                  <a:pt x="216" y="312"/>
                  <a:pt x="241" y="279"/>
                </a:cubicBezTo>
                <a:cubicBezTo>
                  <a:pt x="256" y="259"/>
                  <a:pt x="356" y="187"/>
                  <a:pt x="405" y="151"/>
                </a:cubicBezTo>
                <a:cubicBezTo>
                  <a:pt x="303" y="0"/>
                  <a:pt x="303" y="0"/>
                  <a:pt x="303" y="0"/>
                </a:cubicBezTo>
                <a:cubicBezTo>
                  <a:pt x="210" y="76"/>
                  <a:pt x="115" y="164"/>
                  <a:pt x="102" y="189"/>
                </a:cubicBezTo>
                <a:close/>
              </a:path>
            </a:pathLst>
          </a:custGeom>
          <a:solidFill>
            <a:srgbClr val="FDCF9D"/>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5">
            <a:extLst>
              <a:ext uri="{FF2B5EF4-FFF2-40B4-BE49-F238E27FC236}">
                <a16:creationId xmlns:a16="http://schemas.microsoft.com/office/drawing/2014/main" id="{F0C79667-310F-4EE0-A251-F4B1AA0B1191}"/>
              </a:ext>
            </a:extLst>
          </p:cNvPr>
          <p:cNvSpPr>
            <a:spLocks/>
          </p:cNvSpPr>
          <p:nvPr/>
        </p:nvSpPr>
        <p:spPr bwMode="auto">
          <a:xfrm rot="18245431" flipH="1">
            <a:off x="6025962" y="4349167"/>
            <a:ext cx="2676385" cy="2210817"/>
          </a:xfrm>
          <a:custGeom>
            <a:avLst/>
            <a:gdLst>
              <a:gd name="T0" fmla="*/ 439 w 896"/>
              <a:gd name="T1" fmla="*/ 461 h 740"/>
              <a:gd name="T2" fmla="*/ 668 w 896"/>
              <a:gd name="T3" fmla="*/ 597 h 740"/>
              <a:gd name="T4" fmla="*/ 722 w 896"/>
              <a:gd name="T5" fmla="*/ 178 h 740"/>
              <a:gd name="T6" fmla="*/ 287 w 896"/>
              <a:gd name="T7" fmla="*/ 0 h 740"/>
              <a:gd name="T8" fmla="*/ 46 w 896"/>
              <a:gd name="T9" fmla="*/ 214 h 740"/>
              <a:gd name="T10" fmla="*/ 35 w 896"/>
              <a:gd name="T11" fmla="*/ 512 h 740"/>
              <a:gd name="T12" fmla="*/ 135 w 896"/>
              <a:gd name="T13" fmla="*/ 734 h 740"/>
              <a:gd name="T14" fmla="*/ 216 w 896"/>
              <a:gd name="T15" fmla="*/ 617 h 740"/>
              <a:gd name="T16" fmla="*/ 156 w 896"/>
              <a:gd name="T17" fmla="*/ 440 h 740"/>
              <a:gd name="T18" fmla="*/ 203 w 896"/>
              <a:gd name="T19" fmla="*/ 264 h 740"/>
              <a:gd name="T20" fmla="*/ 188 w 896"/>
              <a:gd name="T21" fmla="*/ 456 h 740"/>
              <a:gd name="T22" fmla="*/ 281 w 896"/>
              <a:gd name="T23" fmla="*/ 661 h 740"/>
              <a:gd name="T24" fmla="*/ 350 w 896"/>
              <a:gd name="T25" fmla="*/ 569 h 740"/>
              <a:gd name="T26" fmla="*/ 420 w 896"/>
              <a:gd name="T27" fmla="*/ 674 h 740"/>
              <a:gd name="T28" fmla="*/ 483 w 896"/>
              <a:gd name="T29" fmla="*/ 585 h 740"/>
              <a:gd name="T30" fmla="*/ 439 w 896"/>
              <a:gd name="T31" fmla="*/ 46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6" h="740">
                <a:moveTo>
                  <a:pt x="439" y="461"/>
                </a:moveTo>
                <a:cubicBezTo>
                  <a:pt x="439" y="461"/>
                  <a:pt x="567" y="582"/>
                  <a:pt x="668" y="597"/>
                </a:cubicBezTo>
                <a:cubicBezTo>
                  <a:pt x="770" y="612"/>
                  <a:pt x="896" y="317"/>
                  <a:pt x="722" y="178"/>
                </a:cubicBezTo>
                <a:cubicBezTo>
                  <a:pt x="547" y="40"/>
                  <a:pt x="287" y="0"/>
                  <a:pt x="287" y="0"/>
                </a:cubicBezTo>
                <a:cubicBezTo>
                  <a:pt x="287" y="0"/>
                  <a:pt x="55" y="135"/>
                  <a:pt x="46" y="214"/>
                </a:cubicBezTo>
                <a:cubicBezTo>
                  <a:pt x="37" y="293"/>
                  <a:pt x="0" y="428"/>
                  <a:pt x="35" y="512"/>
                </a:cubicBezTo>
                <a:cubicBezTo>
                  <a:pt x="70" y="596"/>
                  <a:pt x="135" y="734"/>
                  <a:pt x="135" y="734"/>
                </a:cubicBezTo>
                <a:cubicBezTo>
                  <a:pt x="135" y="734"/>
                  <a:pt x="252" y="740"/>
                  <a:pt x="216" y="617"/>
                </a:cubicBezTo>
                <a:cubicBezTo>
                  <a:pt x="180" y="494"/>
                  <a:pt x="154" y="468"/>
                  <a:pt x="156" y="440"/>
                </a:cubicBezTo>
                <a:cubicBezTo>
                  <a:pt x="159" y="412"/>
                  <a:pt x="194" y="288"/>
                  <a:pt x="203" y="264"/>
                </a:cubicBezTo>
                <a:cubicBezTo>
                  <a:pt x="203" y="264"/>
                  <a:pt x="190" y="381"/>
                  <a:pt x="188" y="456"/>
                </a:cubicBezTo>
                <a:cubicBezTo>
                  <a:pt x="187" y="530"/>
                  <a:pt x="281" y="661"/>
                  <a:pt x="281" y="661"/>
                </a:cubicBezTo>
                <a:cubicBezTo>
                  <a:pt x="281" y="661"/>
                  <a:pt x="378" y="664"/>
                  <a:pt x="350" y="569"/>
                </a:cubicBezTo>
                <a:cubicBezTo>
                  <a:pt x="350" y="569"/>
                  <a:pt x="368" y="610"/>
                  <a:pt x="420" y="674"/>
                </a:cubicBezTo>
                <a:cubicBezTo>
                  <a:pt x="420" y="674"/>
                  <a:pt x="498" y="653"/>
                  <a:pt x="483" y="585"/>
                </a:cubicBezTo>
                <a:cubicBezTo>
                  <a:pt x="468" y="517"/>
                  <a:pt x="439" y="461"/>
                  <a:pt x="439" y="461"/>
                </a:cubicBezTo>
                <a:close/>
              </a:path>
            </a:pathLst>
          </a:custGeom>
          <a:solidFill>
            <a:srgbClr val="F0C388"/>
          </a:solidFill>
          <a:ln w="9525">
            <a:noFill/>
            <a:round/>
            <a:headEnd/>
            <a:tailEnd/>
          </a:ln>
          <a:effectLst>
            <a:outerShdw blurRad="736600" dist="1092200" dir="3180000" sx="156000" sy="156000" algn="b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32" name="Freeform 6">
            <a:extLst>
              <a:ext uri="{FF2B5EF4-FFF2-40B4-BE49-F238E27FC236}">
                <a16:creationId xmlns:a16="http://schemas.microsoft.com/office/drawing/2014/main" id="{30007419-0935-4FF1-A8E6-29A6CDEE9655}"/>
              </a:ext>
            </a:extLst>
          </p:cNvPr>
          <p:cNvSpPr>
            <a:spLocks/>
          </p:cNvSpPr>
          <p:nvPr/>
        </p:nvSpPr>
        <p:spPr bwMode="auto">
          <a:xfrm rot="18245431" flipH="1">
            <a:off x="7312085" y="3367874"/>
            <a:ext cx="1210476" cy="1723858"/>
          </a:xfrm>
          <a:custGeom>
            <a:avLst/>
            <a:gdLst>
              <a:gd name="T0" fmla="*/ 102 w 405"/>
              <a:gd name="T1" fmla="*/ 189 h 577"/>
              <a:gd name="T2" fmla="*/ 9 w 405"/>
              <a:gd name="T3" fmla="*/ 524 h 577"/>
              <a:gd name="T4" fmla="*/ 133 w 405"/>
              <a:gd name="T5" fmla="*/ 517 h 577"/>
              <a:gd name="T6" fmla="*/ 241 w 405"/>
              <a:gd name="T7" fmla="*/ 279 h 577"/>
              <a:gd name="T8" fmla="*/ 405 w 405"/>
              <a:gd name="T9" fmla="*/ 151 h 577"/>
              <a:gd name="T10" fmla="*/ 303 w 405"/>
              <a:gd name="T11" fmla="*/ 0 h 577"/>
              <a:gd name="T12" fmla="*/ 102 w 405"/>
              <a:gd name="T13" fmla="*/ 189 h 577"/>
            </a:gdLst>
            <a:ahLst/>
            <a:cxnLst>
              <a:cxn ang="0">
                <a:pos x="T0" y="T1"/>
              </a:cxn>
              <a:cxn ang="0">
                <a:pos x="T2" y="T3"/>
              </a:cxn>
              <a:cxn ang="0">
                <a:pos x="T4" y="T5"/>
              </a:cxn>
              <a:cxn ang="0">
                <a:pos x="T6" y="T7"/>
              </a:cxn>
              <a:cxn ang="0">
                <a:pos x="T8" y="T9"/>
              </a:cxn>
              <a:cxn ang="0">
                <a:pos x="T10" y="T11"/>
              </a:cxn>
              <a:cxn ang="0">
                <a:pos x="T12" y="T13"/>
              </a:cxn>
            </a:cxnLst>
            <a:rect l="0" t="0" r="r" b="b"/>
            <a:pathLst>
              <a:path w="405" h="577">
                <a:moveTo>
                  <a:pt x="102" y="189"/>
                </a:moveTo>
                <a:cubicBezTo>
                  <a:pt x="78" y="237"/>
                  <a:pt x="0" y="487"/>
                  <a:pt x="9" y="524"/>
                </a:cubicBezTo>
                <a:cubicBezTo>
                  <a:pt x="22" y="577"/>
                  <a:pt x="110" y="564"/>
                  <a:pt x="133" y="517"/>
                </a:cubicBezTo>
                <a:cubicBezTo>
                  <a:pt x="155" y="472"/>
                  <a:pt x="216" y="312"/>
                  <a:pt x="241" y="279"/>
                </a:cubicBezTo>
                <a:cubicBezTo>
                  <a:pt x="256" y="259"/>
                  <a:pt x="356" y="187"/>
                  <a:pt x="405" y="151"/>
                </a:cubicBezTo>
                <a:cubicBezTo>
                  <a:pt x="303" y="0"/>
                  <a:pt x="303" y="0"/>
                  <a:pt x="303" y="0"/>
                </a:cubicBezTo>
                <a:cubicBezTo>
                  <a:pt x="210" y="76"/>
                  <a:pt x="115" y="164"/>
                  <a:pt x="102" y="189"/>
                </a:cubicBezTo>
                <a:close/>
              </a:path>
            </a:pathLst>
          </a:custGeom>
          <a:solidFill>
            <a:srgbClr val="FDCF9D"/>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10">
            <a:extLst>
              <a:ext uri="{FF2B5EF4-FFF2-40B4-BE49-F238E27FC236}">
                <a16:creationId xmlns:a16="http://schemas.microsoft.com/office/drawing/2014/main" id="{332EA883-FA47-4234-90E3-BD64FB3A8B0E}"/>
              </a:ext>
            </a:extLst>
          </p:cNvPr>
          <p:cNvSpPr>
            <a:spLocks/>
          </p:cNvSpPr>
          <p:nvPr/>
        </p:nvSpPr>
        <p:spPr bwMode="auto">
          <a:xfrm rot="2111544">
            <a:off x="8427052" y="1984461"/>
            <a:ext cx="2115568" cy="2092454"/>
          </a:xfrm>
          <a:custGeom>
            <a:avLst/>
            <a:gdLst>
              <a:gd name="T0" fmla="*/ 1196 w 1311"/>
              <a:gd name="T1" fmla="*/ 652 h 1297"/>
              <a:gd name="T2" fmla="*/ 1076 w 1311"/>
              <a:gd name="T3" fmla="*/ 686 h 1297"/>
              <a:gd name="T4" fmla="*/ 1019 w 1311"/>
              <a:gd name="T5" fmla="*/ 637 h 1297"/>
              <a:gd name="T6" fmla="*/ 1019 w 1311"/>
              <a:gd name="T7" fmla="*/ 292 h 1297"/>
              <a:gd name="T8" fmla="*/ 691 w 1311"/>
              <a:gd name="T9" fmla="*/ 292 h 1297"/>
              <a:gd name="T10" fmla="*/ 603 w 1311"/>
              <a:gd name="T11" fmla="*/ 253 h 1297"/>
              <a:gd name="T12" fmla="*/ 636 w 1311"/>
              <a:gd name="T13" fmla="*/ 77 h 1297"/>
              <a:gd name="T14" fmla="*/ 510 w 1311"/>
              <a:gd name="T15" fmla="*/ 0 h 1297"/>
              <a:gd name="T16" fmla="*/ 375 w 1311"/>
              <a:gd name="T17" fmla="*/ 115 h 1297"/>
              <a:gd name="T18" fmla="*/ 408 w 1311"/>
              <a:gd name="T19" fmla="*/ 235 h 1297"/>
              <a:gd name="T20" fmla="*/ 357 w 1311"/>
              <a:gd name="T21" fmla="*/ 292 h 1297"/>
              <a:gd name="T22" fmla="*/ 344 w 1311"/>
              <a:gd name="T23" fmla="*/ 292 h 1297"/>
              <a:gd name="T24" fmla="*/ 0 w 1311"/>
              <a:gd name="T25" fmla="*/ 292 h 1297"/>
              <a:gd name="T26" fmla="*/ 0 w 1311"/>
              <a:gd name="T27" fmla="*/ 636 h 1297"/>
              <a:gd name="T28" fmla="*/ 58 w 1311"/>
              <a:gd name="T29" fmla="*/ 686 h 1297"/>
              <a:gd name="T30" fmla="*/ 178 w 1311"/>
              <a:gd name="T31" fmla="*/ 652 h 1297"/>
              <a:gd name="T32" fmla="*/ 292 w 1311"/>
              <a:gd name="T33" fmla="*/ 787 h 1297"/>
              <a:gd name="T34" fmla="*/ 215 w 1311"/>
              <a:gd name="T35" fmla="*/ 914 h 1297"/>
              <a:gd name="T36" fmla="*/ 39 w 1311"/>
              <a:gd name="T37" fmla="*/ 880 h 1297"/>
              <a:gd name="T38" fmla="*/ 0 w 1311"/>
              <a:gd name="T39" fmla="*/ 944 h 1297"/>
              <a:gd name="T40" fmla="*/ 0 w 1311"/>
              <a:gd name="T41" fmla="*/ 1297 h 1297"/>
              <a:gd name="T42" fmla="*/ 359 w 1311"/>
              <a:gd name="T43" fmla="*/ 1297 h 1297"/>
              <a:gd name="T44" fmla="*/ 408 w 1311"/>
              <a:gd name="T45" fmla="*/ 1240 h 1297"/>
              <a:gd name="T46" fmla="*/ 375 w 1311"/>
              <a:gd name="T47" fmla="*/ 1120 h 1297"/>
              <a:gd name="T48" fmla="*/ 510 w 1311"/>
              <a:gd name="T49" fmla="*/ 1005 h 1297"/>
              <a:gd name="T50" fmla="*/ 636 w 1311"/>
              <a:gd name="T51" fmla="*/ 1083 h 1297"/>
              <a:gd name="T52" fmla="*/ 603 w 1311"/>
              <a:gd name="T53" fmla="*/ 1259 h 1297"/>
              <a:gd name="T54" fmla="*/ 668 w 1311"/>
              <a:gd name="T55" fmla="*/ 1297 h 1297"/>
              <a:gd name="T56" fmla="*/ 1019 w 1311"/>
              <a:gd name="T57" fmla="*/ 1297 h 1297"/>
              <a:gd name="T58" fmla="*/ 1019 w 1311"/>
              <a:gd name="T59" fmla="*/ 943 h 1297"/>
              <a:gd name="T60" fmla="*/ 1058 w 1311"/>
              <a:gd name="T61" fmla="*/ 880 h 1297"/>
              <a:gd name="T62" fmla="*/ 1234 w 1311"/>
              <a:gd name="T63" fmla="*/ 914 h 1297"/>
              <a:gd name="T64" fmla="*/ 1311 w 1311"/>
              <a:gd name="T65" fmla="*/ 787 h 1297"/>
              <a:gd name="T66" fmla="*/ 1196 w 1311"/>
              <a:gd name="T67" fmla="*/ 652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1" h="1297">
                <a:moveTo>
                  <a:pt x="1196" y="652"/>
                </a:moveTo>
                <a:cubicBezTo>
                  <a:pt x="1152" y="649"/>
                  <a:pt x="1102" y="680"/>
                  <a:pt x="1076" y="686"/>
                </a:cubicBezTo>
                <a:cubicBezTo>
                  <a:pt x="1030" y="696"/>
                  <a:pt x="1021" y="659"/>
                  <a:pt x="1019" y="637"/>
                </a:cubicBezTo>
                <a:cubicBezTo>
                  <a:pt x="1019" y="292"/>
                  <a:pt x="1019" y="292"/>
                  <a:pt x="1019" y="292"/>
                </a:cubicBezTo>
                <a:cubicBezTo>
                  <a:pt x="691" y="292"/>
                  <a:pt x="691" y="292"/>
                  <a:pt x="691" y="292"/>
                </a:cubicBezTo>
                <a:cubicBezTo>
                  <a:pt x="630" y="292"/>
                  <a:pt x="607" y="292"/>
                  <a:pt x="603" y="253"/>
                </a:cubicBezTo>
                <a:cubicBezTo>
                  <a:pt x="599" y="215"/>
                  <a:pt x="673" y="170"/>
                  <a:pt x="636" y="77"/>
                </a:cubicBezTo>
                <a:cubicBezTo>
                  <a:pt x="616" y="27"/>
                  <a:pt x="568" y="0"/>
                  <a:pt x="510" y="0"/>
                </a:cubicBezTo>
                <a:cubicBezTo>
                  <a:pt x="435" y="0"/>
                  <a:pt x="380" y="51"/>
                  <a:pt x="375" y="115"/>
                </a:cubicBezTo>
                <a:cubicBezTo>
                  <a:pt x="372" y="159"/>
                  <a:pt x="402" y="208"/>
                  <a:pt x="408" y="235"/>
                </a:cubicBezTo>
                <a:cubicBezTo>
                  <a:pt x="419" y="282"/>
                  <a:pt x="379" y="291"/>
                  <a:pt x="357" y="292"/>
                </a:cubicBezTo>
                <a:cubicBezTo>
                  <a:pt x="344" y="292"/>
                  <a:pt x="344" y="292"/>
                  <a:pt x="344" y="292"/>
                </a:cubicBezTo>
                <a:cubicBezTo>
                  <a:pt x="0" y="292"/>
                  <a:pt x="0" y="292"/>
                  <a:pt x="0" y="292"/>
                </a:cubicBezTo>
                <a:cubicBezTo>
                  <a:pt x="0" y="636"/>
                  <a:pt x="0" y="636"/>
                  <a:pt x="0" y="636"/>
                </a:cubicBezTo>
                <a:cubicBezTo>
                  <a:pt x="2" y="658"/>
                  <a:pt x="11" y="696"/>
                  <a:pt x="58" y="686"/>
                </a:cubicBezTo>
                <a:cubicBezTo>
                  <a:pt x="84" y="680"/>
                  <a:pt x="133" y="649"/>
                  <a:pt x="178" y="652"/>
                </a:cubicBezTo>
                <a:cubicBezTo>
                  <a:pt x="242" y="657"/>
                  <a:pt x="292" y="712"/>
                  <a:pt x="292" y="787"/>
                </a:cubicBezTo>
                <a:cubicBezTo>
                  <a:pt x="292" y="846"/>
                  <a:pt x="266" y="894"/>
                  <a:pt x="215" y="914"/>
                </a:cubicBezTo>
                <a:cubicBezTo>
                  <a:pt x="122" y="950"/>
                  <a:pt x="78" y="876"/>
                  <a:pt x="39" y="880"/>
                </a:cubicBezTo>
                <a:cubicBezTo>
                  <a:pt x="6" y="884"/>
                  <a:pt x="1" y="901"/>
                  <a:pt x="0" y="944"/>
                </a:cubicBezTo>
                <a:cubicBezTo>
                  <a:pt x="0" y="1297"/>
                  <a:pt x="0" y="1297"/>
                  <a:pt x="0" y="1297"/>
                </a:cubicBezTo>
                <a:cubicBezTo>
                  <a:pt x="359" y="1297"/>
                  <a:pt x="359" y="1297"/>
                  <a:pt x="359" y="1297"/>
                </a:cubicBezTo>
                <a:cubicBezTo>
                  <a:pt x="381" y="1296"/>
                  <a:pt x="419" y="1286"/>
                  <a:pt x="408" y="1240"/>
                </a:cubicBezTo>
                <a:cubicBezTo>
                  <a:pt x="402" y="1214"/>
                  <a:pt x="372" y="1164"/>
                  <a:pt x="375" y="1120"/>
                </a:cubicBezTo>
                <a:cubicBezTo>
                  <a:pt x="380" y="1056"/>
                  <a:pt x="435" y="1005"/>
                  <a:pt x="510" y="1005"/>
                </a:cubicBezTo>
                <a:cubicBezTo>
                  <a:pt x="568" y="1005"/>
                  <a:pt x="616" y="1032"/>
                  <a:pt x="636" y="1083"/>
                </a:cubicBezTo>
                <a:cubicBezTo>
                  <a:pt x="673" y="1175"/>
                  <a:pt x="599" y="1220"/>
                  <a:pt x="603" y="1259"/>
                </a:cubicBezTo>
                <a:cubicBezTo>
                  <a:pt x="606" y="1292"/>
                  <a:pt x="624" y="1297"/>
                  <a:pt x="668" y="1297"/>
                </a:cubicBezTo>
                <a:cubicBezTo>
                  <a:pt x="1019" y="1297"/>
                  <a:pt x="1019" y="1297"/>
                  <a:pt x="1019" y="1297"/>
                </a:cubicBezTo>
                <a:cubicBezTo>
                  <a:pt x="1019" y="943"/>
                  <a:pt x="1019" y="943"/>
                  <a:pt x="1019" y="943"/>
                </a:cubicBezTo>
                <a:cubicBezTo>
                  <a:pt x="1020" y="901"/>
                  <a:pt x="1025" y="884"/>
                  <a:pt x="1058" y="880"/>
                </a:cubicBezTo>
                <a:cubicBezTo>
                  <a:pt x="1096" y="876"/>
                  <a:pt x="1141" y="950"/>
                  <a:pt x="1234" y="914"/>
                </a:cubicBezTo>
                <a:cubicBezTo>
                  <a:pt x="1284" y="894"/>
                  <a:pt x="1311" y="846"/>
                  <a:pt x="1311" y="787"/>
                </a:cubicBezTo>
                <a:cubicBezTo>
                  <a:pt x="1311" y="712"/>
                  <a:pt x="1260" y="657"/>
                  <a:pt x="1196" y="652"/>
                </a:cubicBezTo>
                <a:close/>
              </a:path>
            </a:pathLst>
          </a:custGeom>
          <a:solidFill>
            <a:schemeClr val="bg1"/>
          </a:solidFill>
          <a:ln w="9525">
            <a:noFill/>
            <a:round/>
            <a:headEnd/>
            <a:tailEnd/>
          </a:ln>
          <a:effectLst>
            <a:outerShdw blurRad="635000" dist="254000" dir="2160000" algn="r"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39" name="Freeform 10">
            <a:extLst>
              <a:ext uri="{FF2B5EF4-FFF2-40B4-BE49-F238E27FC236}">
                <a16:creationId xmlns:a16="http://schemas.microsoft.com/office/drawing/2014/main" id="{86668016-EDA4-4ECF-8BE2-BF013A56BD19}"/>
              </a:ext>
            </a:extLst>
          </p:cNvPr>
          <p:cNvSpPr>
            <a:spLocks/>
          </p:cNvSpPr>
          <p:nvPr/>
        </p:nvSpPr>
        <p:spPr bwMode="auto">
          <a:xfrm rot="2984738">
            <a:off x="7763658" y="3843356"/>
            <a:ext cx="2115568" cy="2092454"/>
          </a:xfrm>
          <a:custGeom>
            <a:avLst/>
            <a:gdLst>
              <a:gd name="T0" fmla="*/ 1196 w 1311"/>
              <a:gd name="T1" fmla="*/ 652 h 1297"/>
              <a:gd name="T2" fmla="*/ 1076 w 1311"/>
              <a:gd name="T3" fmla="*/ 686 h 1297"/>
              <a:gd name="T4" fmla="*/ 1019 w 1311"/>
              <a:gd name="T5" fmla="*/ 637 h 1297"/>
              <a:gd name="T6" fmla="*/ 1019 w 1311"/>
              <a:gd name="T7" fmla="*/ 292 h 1297"/>
              <a:gd name="T8" fmla="*/ 691 w 1311"/>
              <a:gd name="T9" fmla="*/ 292 h 1297"/>
              <a:gd name="T10" fmla="*/ 603 w 1311"/>
              <a:gd name="T11" fmla="*/ 253 h 1297"/>
              <a:gd name="T12" fmla="*/ 636 w 1311"/>
              <a:gd name="T13" fmla="*/ 77 h 1297"/>
              <a:gd name="T14" fmla="*/ 510 w 1311"/>
              <a:gd name="T15" fmla="*/ 0 h 1297"/>
              <a:gd name="T16" fmla="*/ 375 w 1311"/>
              <a:gd name="T17" fmla="*/ 115 h 1297"/>
              <a:gd name="T18" fmla="*/ 408 w 1311"/>
              <a:gd name="T19" fmla="*/ 235 h 1297"/>
              <a:gd name="T20" fmla="*/ 357 w 1311"/>
              <a:gd name="T21" fmla="*/ 292 h 1297"/>
              <a:gd name="T22" fmla="*/ 344 w 1311"/>
              <a:gd name="T23" fmla="*/ 292 h 1297"/>
              <a:gd name="T24" fmla="*/ 0 w 1311"/>
              <a:gd name="T25" fmla="*/ 292 h 1297"/>
              <a:gd name="T26" fmla="*/ 0 w 1311"/>
              <a:gd name="T27" fmla="*/ 636 h 1297"/>
              <a:gd name="T28" fmla="*/ 58 w 1311"/>
              <a:gd name="T29" fmla="*/ 686 h 1297"/>
              <a:gd name="T30" fmla="*/ 178 w 1311"/>
              <a:gd name="T31" fmla="*/ 652 h 1297"/>
              <a:gd name="T32" fmla="*/ 292 w 1311"/>
              <a:gd name="T33" fmla="*/ 787 h 1297"/>
              <a:gd name="T34" fmla="*/ 215 w 1311"/>
              <a:gd name="T35" fmla="*/ 914 h 1297"/>
              <a:gd name="T36" fmla="*/ 39 w 1311"/>
              <a:gd name="T37" fmla="*/ 880 h 1297"/>
              <a:gd name="T38" fmla="*/ 0 w 1311"/>
              <a:gd name="T39" fmla="*/ 944 h 1297"/>
              <a:gd name="T40" fmla="*/ 0 w 1311"/>
              <a:gd name="T41" fmla="*/ 1297 h 1297"/>
              <a:gd name="T42" fmla="*/ 359 w 1311"/>
              <a:gd name="T43" fmla="*/ 1297 h 1297"/>
              <a:gd name="T44" fmla="*/ 408 w 1311"/>
              <a:gd name="T45" fmla="*/ 1240 h 1297"/>
              <a:gd name="T46" fmla="*/ 375 w 1311"/>
              <a:gd name="T47" fmla="*/ 1120 h 1297"/>
              <a:gd name="T48" fmla="*/ 510 w 1311"/>
              <a:gd name="T49" fmla="*/ 1005 h 1297"/>
              <a:gd name="T50" fmla="*/ 636 w 1311"/>
              <a:gd name="T51" fmla="*/ 1083 h 1297"/>
              <a:gd name="T52" fmla="*/ 603 w 1311"/>
              <a:gd name="T53" fmla="*/ 1259 h 1297"/>
              <a:gd name="T54" fmla="*/ 668 w 1311"/>
              <a:gd name="T55" fmla="*/ 1297 h 1297"/>
              <a:gd name="T56" fmla="*/ 1019 w 1311"/>
              <a:gd name="T57" fmla="*/ 1297 h 1297"/>
              <a:gd name="T58" fmla="*/ 1019 w 1311"/>
              <a:gd name="T59" fmla="*/ 943 h 1297"/>
              <a:gd name="T60" fmla="*/ 1058 w 1311"/>
              <a:gd name="T61" fmla="*/ 880 h 1297"/>
              <a:gd name="T62" fmla="*/ 1234 w 1311"/>
              <a:gd name="T63" fmla="*/ 914 h 1297"/>
              <a:gd name="T64" fmla="*/ 1311 w 1311"/>
              <a:gd name="T65" fmla="*/ 787 h 1297"/>
              <a:gd name="T66" fmla="*/ 1196 w 1311"/>
              <a:gd name="T67" fmla="*/ 652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1" h="1297">
                <a:moveTo>
                  <a:pt x="1196" y="652"/>
                </a:moveTo>
                <a:cubicBezTo>
                  <a:pt x="1152" y="649"/>
                  <a:pt x="1102" y="680"/>
                  <a:pt x="1076" y="686"/>
                </a:cubicBezTo>
                <a:cubicBezTo>
                  <a:pt x="1030" y="696"/>
                  <a:pt x="1021" y="659"/>
                  <a:pt x="1019" y="637"/>
                </a:cubicBezTo>
                <a:cubicBezTo>
                  <a:pt x="1019" y="292"/>
                  <a:pt x="1019" y="292"/>
                  <a:pt x="1019" y="292"/>
                </a:cubicBezTo>
                <a:cubicBezTo>
                  <a:pt x="691" y="292"/>
                  <a:pt x="691" y="292"/>
                  <a:pt x="691" y="292"/>
                </a:cubicBezTo>
                <a:cubicBezTo>
                  <a:pt x="630" y="292"/>
                  <a:pt x="607" y="292"/>
                  <a:pt x="603" y="253"/>
                </a:cubicBezTo>
                <a:cubicBezTo>
                  <a:pt x="599" y="215"/>
                  <a:pt x="673" y="170"/>
                  <a:pt x="636" y="77"/>
                </a:cubicBezTo>
                <a:cubicBezTo>
                  <a:pt x="616" y="27"/>
                  <a:pt x="568" y="0"/>
                  <a:pt x="510" y="0"/>
                </a:cubicBezTo>
                <a:cubicBezTo>
                  <a:pt x="435" y="0"/>
                  <a:pt x="380" y="51"/>
                  <a:pt x="375" y="115"/>
                </a:cubicBezTo>
                <a:cubicBezTo>
                  <a:pt x="372" y="159"/>
                  <a:pt x="402" y="208"/>
                  <a:pt x="408" y="235"/>
                </a:cubicBezTo>
                <a:cubicBezTo>
                  <a:pt x="419" y="282"/>
                  <a:pt x="379" y="291"/>
                  <a:pt x="357" y="292"/>
                </a:cubicBezTo>
                <a:cubicBezTo>
                  <a:pt x="344" y="292"/>
                  <a:pt x="344" y="292"/>
                  <a:pt x="344" y="292"/>
                </a:cubicBezTo>
                <a:cubicBezTo>
                  <a:pt x="0" y="292"/>
                  <a:pt x="0" y="292"/>
                  <a:pt x="0" y="292"/>
                </a:cubicBezTo>
                <a:cubicBezTo>
                  <a:pt x="0" y="636"/>
                  <a:pt x="0" y="636"/>
                  <a:pt x="0" y="636"/>
                </a:cubicBezTo>
                <a:cubicBezTo>
                  <a:pt x="2" y="658"/>
                  <a:pt x="11" y="696"/>
                  <a:pt x="58" y="686"/>
                </a:cubicBezTo>
                <a:cubicBezTo>
                  <a:pt x="84" y="680"/>
                  <a:pt x="133" y="649"/>
                  <a:pt x="178" y="652"/>
                </a:cubicBezTo>
                <a:cubicBezTo>
                  <a:pt x="242" y="657"/>
                  <a:pt x="292" y="712"/>
                  <a:pt x="292" y="787"/>
                </a:cubicBezTo>
                <a:cubicBezTo>
                  <a:pt x="292" y="846"/>
                  <a:pt x="266" y="894"/>
                  <a:pt x="215" y="914"/>
                </a:cubicBezTo>
                <a:cubicBezTo>
                  <a:pt x="122" y="950"/>
                  <a:pt x="78" y="876"/>
                  <a:pt x="39" y="880"/>
                </a:cubicBezTo>
                <a:cubicBezTo>
                  <a:pt x="6" y="884"/>
                  <a:pt x="1" y="901"/>
                  <a:pt x="0" y="944"/>
                </a:cubicBezTo>
                <a:cubicBezTo>
                  <a:pt x="0" y="1297"/>
                  <a:pt x="0" y="1297"/>
                  <a:pt x="0" y="1297"/>
                </a:cubicBezTo>
                <a:cubicBezTo>
                  <a:pt x="359" y="1297"/>
                  <a:pt x="359" y="1297"/>
                  <a:pt x="359" y="1297"/>
                </a:cubicBezTo>
                <a:cubicBezTo>
                  <a:pt x="381" y="1296"/>
                  <a:pt x="419" y="1286"/>
                  <a:pt x="408" y="1240"/>
                </a:cubicBezTo>
                <a:cubicBezTo>
                  <a:pt x="402" y="1214"/>
                  <a:pt x="372" y="1164"/>
                  <a:pt x="375" y="1120"/>
                </a:cubicBezTo>
                <a:cubicBezTo>
                  <a:pt x="380" y="1056"/>
                  <a:pt x="435" y="1005"/>
                  <a:pt x="510" y="1005"/>
                </a:cubicBezTo>
                <a:cubicBezTo>
                  <a:pt x="568" y="1005"/>
                  <a:pt x="616" y="1032"/>
                  <a:pt x="636" y="1083"/>
                </a:cubicBezTo>
                <a:cubicBezTo>
                  <a:pt x="673" y="1175"/>
                  <a:pt x="599" y="1220"/>
                  <a:pt x="603" y="1259"/>
                </a:cubicBezTo>
                <a:cubicBezTo>
                  <a:pt x="606" y="1292"/>
                  <a:pt x="624" y="1297"/>
                  <a:pt x="668" y="1297"/>
                </a:cubicBezTo>
                <a:cubicBezTo>
                  <a:pt x="1019" y="1297"/>
                  <a:pt x="1019" y="1297"/>
                  <a:pt x="1019" y="1297"/>
                </a:cubicBezTo>
                <a:cubicBezTo>
                  <a:pt x="1019" y="943"/>
                  <a:pt x="1019" y="943"/>
                  <a:pt x="1019" y="943"/>
                </a:cubicBezTo>
                <a:cubicBezTo>
                  <a:pt x="1020" y="901"/>
                  <a:pt x="1025" y="884"/>
                  <a:pt x="1058" y="880"/>
                </a:cubicBezTo>
                <a:cubicBezTo>
                  <a:pt x="1096" y="876"/>
                  <a:pt x="1141" y="950"/>
                  <a:pt x="1234" y="914"/>
                </a:cubicBezTo>
                <a:cubicBezTo>
                  <a:pt x="1284" y="894"/>
                  <a:pt x="1311" y="846"/>
                  <a:pt x="1311" y="787"/>
                </a:cubicBezTo>
                <a:cubicBezTo>
                  <a:pt x="1311" y="712"/>
                  <a:pt x="1260" y="657"/>
                  <a:pt x="1196" y="652"/>
                </a:cubicBezTo>
                <a:close/>
              </a:path>
            </a:pathLst>
          </a:custGeom>
          <a:solidFill>
            <a:schemeClr val="accent2">
              <a:lumMod val="75000"/>
            </a:schemeClr>
          </a:solidFill>
          <a:ln w="9525">
            <a:noFill/>
            <a:round/>
            <a:headEnd/>
            <a:tailEnd/>
          </a:ln>
          <a:effectLst>
            <a:outerShdw blurRad="635000" dist="254000" dir="2160000" algn="r" rotWithShape="0">
              <a:prstClr val="black">
                <a:alpha val="2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53" name="Freeform: Shape 52">
            <a:extLst>
              <a:ext uri="{FF2B5EF4-FFF2-40B4-BE49-F238E27FC236}">
                <a16:creationId xmlns:a16="http://schemas.microsoft.com/office/drawing/2014/main" id="{5D45E10E-B043-497F-8E0D-17A52045D692}"/>
              </a:ext>
            </a:extLst>
          </p:cNvPr>
          <p:cNvSpPr/>
          <p:nvPr/>
        </p:nvSpPr>
        <p:spPr>
          <a:xfrm>
            <a:off x="5427404" y="3870079"/>
            <a:ext cx="3518227" cy="2987921"/>
          </a:xfrm>
          <a:custGeom>
            <a:avLst/>
            <a:gdLst>
              <a:gd name="connsiteX0" fmla="*/ 2078696 w 3518227"/>
              <a:gd name="connsiteY0" fmla="*/ 0 h 2987921"/>
              <a:gd name="connsiteX1" fmla="*/ 2175387 w 3518227"/>
              <a:gd name="connsiteY1" fmla="*/ 501843 h 2987921"/>
              <a:gd name="connsiteX2" fmla="*/ 1716972 w 3518227"/>
              <a:gd name="connsiteY2" fmla="*/ 667657 h 2987921"/>
              <a:gd name="connsiteX3" fmla="*/ 1613760 w 3518227"/>
              <a:gd name="connsiteY3" fmla="*/ 1560770 h 2987921"/>
              <a:gd name="connsiteX4" fmla="*/ 2021879 w 3518227"/>
              <a:gd name="connsiteY4" fmla="*/ 1714363 h 2987921"/>
              <a:gd name="connsiteX5" fmla="*/ 2968759 w 3518227"/>
              <a:gd name="connsiteY5" fmla="*/ 880113 h 2987921"/>
              <a:gd name="connsiteX6" fmla="*/ 3476678 w 3518227"/>
              <a:gd name="connsiteY6" fmla="*/ 859609 h 2987921"/>
              <a:gd name="connsiteX7" fmla="*/ 3280238 w 3518227"/>
              <a:gd name="connsiteY7" fmla="*/ 1346995 h 2987921"/>
              <a:gd name="connsiteX8" fmla="*/ 2268522 w 3518227"/>
              <a:gd name="connsiteY8" fmla="*/ 2213103 h 2987921"/>
              <a:gd name="connsiteX9" fmla="*/ 1995871 w 3518227"/>
              <a:gd name="connsiteY9" fmla="*/ 2818420 h 2987921"/>
              <a:gd name="connsiteX10" fmla="*/ 1891776 w 3518227"/>
              <a:gd name="connsiteY10" fmla="*/ 2925164 h 2987921"/>
              <a:gd name="connsiteX11" fmla="*/ 1810572 w 3518227"/>
              <a:gd name="connsiteY11" fmla="*/ 2987921 h 2987921"/>
              <a:gd name="connsiteX12" fmla="*/ 0 w 3518227"/>
              <a:gd name="connsiteY12" fmla="*/ 2987921 h 2987921"/>
              <a:gd name="connsiteX13" fmla="*/ 19309 w 3518227"/>
              <a:gd name="connsiteY13" fmla="*/ 2954871 h 2987921"/>
              <a:gd name="connsiteX14" fmla="*/ 433713 w 3518227"/>
              <a:gd name="connsiteY14" fmla="*/ 2334589 h 2987921"/>
              <a:gd name="connsiteX15" fmla="*/ 760467 w 3518227"/>
              <a:gd name="connsiteY15" fmla="*/ 1574739 h 2987921"/>
              <a:gd name="connsiteX16" fmla="*/ 988552 w 3518227"/>
              <a:gd name="connsiteY16" fmla="*/ 358593 h 2987921"/>
              <a:gd name="connsiteX17" fmla="*/ 2078696 w 3518227"/>
              <a:gd name="connsiteY17" fmla="*/ 0 h 298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8227" h="2987921">
                <a:moveTo>
                  <a:pt x="2078696" y="0"/>
                </a:moveTo>
                <a:cubicBezTo>
                  <a:pt x="2175387" y="501843"/>
                  <a:pt x="2175387" y="501843"/>
                  <a:pt x="2175387" y="501843"/>
                </a:cubicBezTo>
                <a:cubicBezTo>
                  <a:pt x="1971140" y="569184"/>
                  <a:pt x="1716972" y="667657"/>
                  <a:pt x="1716972" y="667657"/>
                </a:cubicBezTo>
                <a:cubicBezTo>
                  <a:pt x="1619913" y="922956"/>
                  <a:pt x="1563112" y="1342553"/>
                  <a:pt x="1613760" y="1560770"/>
                </a:cubicBezTo>
                <a:cubicBezTo>
                  <a:pt x="1663608" y="1774838"/>
                  <a:pt x="1978731" y="1724833"/>
                  <a:pt x="2021879" y="1714363"/>
                </a:cubicBezTo>
                <a:cubicBezTo>
                  <a:pt x="2065825" y="1708041"/>
                  <a:pt x="2833686" y="1005091"/>
                  <a:pt x="2968759" y="880113"/>
                </a:cubicBezTo>
                <a:cubicBezTo>
                  <a:pt x="3101358" y="753460"/>
                  <a:pt x="3358874" y="650039"/>
                  <a:pt x="3476678" y="859609"/>
                </a:cubicBezTo>
                <a:cubicBezTo>
                  <a:pt x="3594482" y="1069178"/>
                  <a:pt x="3440498" y="1174144"/>
                  <a:pt x="3280238" y="1346995"/>
                </a:cubicBezTo>
                <a:cubicBezTo>
                  <a:pt x="3121651" y="1517372"/>
                  <a:pt x="2268522" y="2213103"/>
                  <a:pt x="2268522" y="2213103"/>
                </a:cubicBezTo>
                <a:cubicBezTo>
                  <a:pt x="2268522" y="2213103"/>
                  <a:pt x="2262325" y="2504652"/>
                  <a:pt x="1995871" y="2818420"/>
                </a:cubicBezTo>
                <a:cubicBezTo>
                  <a:pt x="1962874" y="2857850"/>
                  <a:pt x="1927833" y="2893306"/>
                  <a:pt x="1891776" y="2925164"/>
                </a:cubicBezTo>
                <a:lnTo>
                  <a:pt x="1810572" y="2987921"/>
                </a:lnTo>
                <a:lnTo>
                  <a:pt x="0" y="2987921"/>
                </a:lnTo>
                <a:lnTo>
                  <a:pt x="19309" y="2954871"/>
                </a:lnTo>
                <a:cubicBezTo>
                  <a:pt x="136669" y="2757493"/>
                  <a:pt x="289966" y="2515009"/>
                  <a:pt x="433713" y="2334589"/>
                </a:cubicBezTo>
                <a:cubicBezTo>
                  <a:pt x="722881" y="1971275"/>
                  <a:pt x="631791" y="1967330"/>
                  <a:pt x="760467" y="1574739"/>
                </a:cubicBezTo>
                <a:cubicBezTo>
                  <a:pt x="893291" y="1181348"/>
                  <a:pt x="884261" y="464732"/>
                  <a:pt x="988552" y="358593"/>
                </a:cubicBezTo>
                <a:cubicBezTo>
                  <a:pt x="1066133" y="281262"/>
                  <a:pt x="1677125" y="92482"/>
                  <a:pt x="2078696" y="0"/>
                </a:cubicBezTo>
                <a:close/>
              </a:path>
            </a:pathLst>
          </a:custGeom>
          <a:solidFill>
            <a:srgbClr val="FDCF9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Freeform: Shape 48">
            <a:extLst>
              <a:ext uri="{FF2B5EF4-FFF2-40B4-BE49-F238E27FC236}">
                <a16:creationId xmlns:a16="http://schemas.microsoft.com/office/drawing/2014/main" id="{2CBD86B5-389A-4B9F-B016-778A49ECFD44}"/>
              </a:ext>
            </a:extLst>
          </p:cNvPr>
          <p:cNvSpPr/>
          <p:nvPr/>
        </p:nvSpPr>
        <p:spPr>
          <a:xfrm>
            <a:off x="5336205" y="6254190"/>
            <a:ext cx="1206693" cy="603809"/>
          </a:xfrm>
          <a:custGeom>
            <a:avLst/>
            <a:gdLst>
              <a:gd name="connsiteX0" fmla="*/ 314553 w 1206693"/>
              <a:gd name="connsiteY0" fmla="*/ 0 h 603809"/>
              <a:gd name="connsiteX1" fmla="*/ 1206693 w 1206693"/>
              <a:gd name="connsiteY1" fmla="*/ 603809 h 603809"/>
              <a:gd name="connsiteX2" fmla="*/ 205451 w 1206693"/>
              <a:gd name="connsiteY2" fmla="*/ 603809 h 603809"/>
              <a:gd name="connsiteX3" fmla="*/ 0 w 1206693"/>
              <a:gd name="connsiteY3" fmla="*/ 464758 h 603809"/>
              <a:gd name="connsiteX4" fmla="*/ 314553 w 1206693"/>
              <a:gd name="connsiteY4" fmla="*/ 0 h 60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693" h="603809">
                <a:moveTo>
                  <a:pt x="314553" y="0"/>
                </a:moveTo>
                <a:lnTo>
                  <a:pt x="1206693" y="603809"/>
                </a:lnTo>
                <a:lnTo>
                  <a:pt x="205451" y="603809"/>
                </a:lnTo>
                <a:lnTo>
                  <a:pt x="0" y="464758"/>
                </a:lnTo>
                <a:lnTo>
                  <a:pt x="3145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5" name="Freeform: Shape 44">
            <a:extLst>
              <a:ext uri="{FF2B5EF4-FFF2-40B4-BE49-F238E27FC236}">
                <a16:creationId xmlns:a16="http://schemas.microsoft.com/office/drawing/2014/main" id="{F7F45041-F363-4467-88A5-B569CB6A44DB}"/>
              </a:ext>
            </a:extLst>
          </p:cNvPr>
          <p:cNvSpPr>
            <a:spLocks noChangeArrowheads="1"/>
          </p:cNvSpPr>
          <p:nvPr/>
        </p:nvSpPr>
        <p:spPr bwMode="auto">
          <a:xfrm rot="18245431" flipH="1">
            <a:off x="5217014" y="6470074"/>
            <a:ext cx="525104" cy="775852"/>
          </a:xfrm>
          <a:custGeom>
            <a:avLst/>
            <a:gdLst>
              <a:gd name="connsiteX0" fmla="*/ 0 w 525104"/>
              <a:gd name="connsiteY0" fmla="*/ 1 h 775852"/>
              <a:gd name="connsiteX1" fmla="*/ 0 w 525104"/>
              <a:gd name="connsiteY1" fmla="*/ 775852 h 775852"/>
              <a:gd name="connsiteX2" fmla="*/ 525104 w 525104"/>
              <a:gd name="connsiteY2" fmla="*/ 0 h 775852"/>
              <a:gd name="connsiteX3" fmla="*/ 0 w 525104"/>
              <a:gd name="connsiteY3" fmla="*/ 1 h 775852"/>
            </a:gdLst>
            <a:ahLst/>
            <a:cxnLst>
              <a:cxn ang="0">
                <a:pos x="connsiteX0" y="connsiteY0"/>
              </a:cxn>
              <a:cxn ang="0">
                <a:pos x="connsiteX1" y="connsiteY1"/>
              </a:cxn>
              <a:cxn ang="0">
                <a:pos x="connsiteX2" y="connsiteY2"/>
              </a:cxn>
              <a:cxn ang="0">
                <a:pos x="connsiteX3" y="connsiteY3"/>
              </a:cxn>
            </a:cxnLst>
            <a:rect l="l" t="t" r="r" b="b"/>
            <a:pathLst>
              <a:path w="525104" h="775852">
                <a:moveTo>
                  <a:pt x="0" y="1"/>
                </a:moveTo>
                <a:lnTo>
                  <a:pt x="0" y="775852"/>
                </a:lnTo>
                <a:lnTo>
                  <a:pt x="525104" y="0"/>
                </a:lnTo>
                <a:lnTo>
                  <a:pt x="0" y="1"/>
                </a:lnTo>
                <a:close/>
              </a:path>
            </a:pathLst>
          </a:custGeom>
          <a:solidFill>
            <a:schemeClr val="accent2">
              <a:lumMod val="50000"/>
            </a:schemeClr>
          </a:solidFill>
          <a:ln w="9525">
            <a:noFill/>
            <a:miter lim="800000"/>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36" name="Freeform 11">
            <a:extLst>
              <a:ext uri="{FF2B5EF4-FFF2-40B4-BE49-F238E27FC236}">
                <a16:creationId xmlns:a16="http://schemas.microsoft.com/office/drawing/2014/main" id="{1F266B87-6459-4172-BEDD-44B0E5501CAB}"/>
              </a:ext>
            </a:extLst>
          </p:cNvPr>
          <p:cNvSpPr>
            <a:spLocks/>
          </p:cNvSpPr>
          <p:nvPr/>
        </p:nvSpPr>
        <p:spPr bwMode="auto">
          <a:xfrm rot="18245431" flipH="1">
            <a:off x="8427442" y="4615874"/>
            <a:ext cx="537291" cy="581330"/>
          </a:xfrm>
          <a:custGeom>
            <a:avLst/>
            <a:gdLst>
              <a:gd name="T0" fmla="*/ 119 w 180"/>
              <a:gd name="T1" fmla="*/ 0 h 195"/>
              <a:gd name="T2" fmla="*/ 159 w 180"/>
              <a:gd name="T3" fmla="*/ 143 h 195"/>
              <a:gd name="T4" fmla="*/ 11 w 180"/>
              <a:gd name="T5" fmla="*/ 94 h 195"/>
              <a:gd name="T6" fmla="*/ 119 w 180"/>
              <a:gd name="T7" fmla="*/ 0 h 195"/>
            </a:gdLst>
            <a:ahLst/>
            <a:cxnLst>
              <a:cxn ang="0">
                <a:pos x="T0" y="T1"/>
              </a:cxn>
              <a:cxn ang="0">
                <a:pos x="T2" y="T3"/>
              </a:cxn>
              <a:cxn ang="0">
                <a:pos x="T4" y="T5"/>
              </a:cxn>
              <a:cxn ang="0">
                <a:pos x="T6" y="T7"/>
              </a:cxn>
            </a:cxnLst>
            <a:rect l="0" t="0" r="r" b="b"/>
            <a:pathLst>
              <a:path w="180" h="195">
                <a:moveTo>
                  <a:pt x="119" y="0"/>
                </a:moveTo>
                <a:cubicBezTo>
                  <a:pt x="119" y="0"/>
                  <a:pt x="180" y="39"/>
                  <a:pt x="159" y="143"/>
                </a:cubicBezTo>
                <a:cubicBezTo>
                  <a:pt x="159" y="143"/>
                  <a:pt x="24" y="195"/>
                  <a:pt x="11" y="94"/>
                </a:cubicBezTo>
                <a:cubicBezTo>
                  <a:pt x="0" y="5"/>
                  <a:pt x="119" y="0"/>
                  <a:pt x="119"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Shape 74">
            <a:extLst>
              <a:ext uri="{FF2B5EF4-FFF2-40B4-BE49-F238E27FC236}">
                <a16:creationId xmlns:a16="http://schemas.microsoft.com/office/drawing/2014/main" id="{D141C190-D2BC-45B5-BABE-2A10E706B1C9}"/>
              </a:ext>
            </a:extLst>
          </p:cNvPr>
          <p:cNvSpPr/>
          <p:nvPr/>
        </p:nvSpPr>
        <p:spPr>
          <a:xfrm rot="5400000">
            <a:off x="9031710" y="-101430"/>
            <a:ext cx="3054757" cy="3249751"/>
          </a:xfrm>
          <a:custGeom>
            <a:avLst/>
            <a:gdLst>
              <a:gd name="connsiteX0" fmla="*/ 0 w 3054757"/>
              <a:gd name="connsiteY0" fmla="*/ 614643 h 3249751"/>
              <a:gd name="connsiteX1" fmla="*/ 0 w 3054757"/>
              <a:gd name="connsiteY1" fmla="*/ 0 h 3249751"/>
              <a:gd name="connsiteX2" fmla="*/ 1075971 w 3054757"/>
              <a:gd name="connsiteY2" fmla="*/ 0 h 3249751"/>
              <a:gd name="connsiteX3" fmla="*/ 1077000 w 3054757"/>
              <a:gd name="connsiteY3" fmla="*/ 1532 h 3249751"/>
              <a:gd name="connsiteX4" fmla="*/ 1699592 w 3054757"/>
              <a:gd name="connsiteY4" fmla="*/ 435139 h 3249751"/>
              <a:gd name="connsiteX5" fmla="*/ 1917305 w 3054757"/>
              <a:gd name="connsiteY5" fmla="*/ 1062315 h 3249751"/>
              <a:gd name="connsiteX6" fmla="*/ 2847948 w 3054757"/>
              <a:gd name="connsiteY6" fmla="*/ 2015003 h 3249751"/>
              <a:gd name="connsiteX7" fmla="*/ 3000245 w 3054757"/>
              <a:gd name="connsiteY7" fmla="*/ 2517935 h 3249751"/>
              <a:gd name="connsiteX8" fmla="*/ 2496164 w 3054757"/>
              <a:gd name="connsiteY8" fmla="*/ 2452321 h 3249751"/>
              <a:gd name="connsiteX9" fmla="*/ 1627265 w 3054757"/>
              <a:gd name="connsiteY9" fmla="*/ 1537132 h 3249751"/>
              <a:gd name="connsiteX10" fmla="*/ 1207099 w 3054757"/>
              <a:gd name="connsiteY10" fmla="*/ 1653805 h 3249751"/>
              <a:gd name="connsiteX11" fmla="*/ 1230440 w 3054757"/>
              <a:gd name="connsiteY11" fmla="*/ 2552558 h 3249751"/>
              <a:gd name="connsiteX12" fmla="*/ 1672283 w 3054757"/>
              <a:gd name="connsiteY12" fmla="*/ 2758502 h 3249751"/>
              <a:gd name="connsiteX13" fmla="*/ 1531325 w 3054757"/>
              <a:gd name="connsiteY13" fmla="*/ 3249751 h 3249751"/>
              <a:gd name="connsiteX14" fmla="*/ 477410 w 3054757"/>
              <a:gd name="connsiteY14" fmla="*/ 2795587 h 3249751"/>
              <a:gd name="connsiteX15" fmla="*/ 358434 w 3054757"/>
              <a:gd name="connsiteY15" fmla="*/ 1563971 h 3249751"/>
              <a:gd name="connsiteX16" fmla="*/ 100581 w 3054757"/>
              <a:gd name="connsiteY16" fmla="*/ 778061 h 3249751"/>
              <a:gd name="connsiteX17" fmla="*/ 5049 w 3054757"/>
              <a:gd name="connsiteY17" fmla="*/ 623671 h 3249751"/>
              <a:gd name="connsiteX18" fmla="*/ 0 w 3054757"/>
              <a:gd name="connsiteY18" fmla="*/ 614643 h 324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4757" h="3249751">
                <a:moveTo>
                  <a:pt x="0" y="614643"/>
                </a:moveTo>
                <a:lnTo>
                  <a:pt x="0" y="0"/>
                </a:lnTo>
                <a:lnTo>
                  <a:pt x="1075971" y="0"/>
                </a:lnTo>
                <a:lnTo>
                  <a:pt x="1077000" y="1532"/>
                </a:lnTo>
                <a:cubicBezTo>
                  <a:pt x="1077000" y="1532"/>
                  <a:pt x="1464725" y="97461"/>
                  <a:pt x="1699592" y="435139"/>
                </a:cubicBezTo>
                <a:cubicBezTo>
                  <a:pt x="1937073" y="771371"/>
                  <a:pt x="1917305" y="1062315"/>
                  <a:pt x="1917305" y="1062315"/>
                </a:cubicBezTo>
                <a:cubicBezTo>
                  <a:pt x="1917305" y="1062315"/>
                  <a:pt x="2705149" y="1831192"/>
                  <a:pt x="2847948" y="2015003"/>
                </a:cubicBezTo>
                <a:cubicBezTo>
                  <a:pt x="2992194" y="2201427"/>
                  <a:pt x="3136228" y="2319678"/>
                  <a:pt x="3000245" y="2517935"/>
                </a:cubicBezTo>
                <a:cubicBezTo>
                  <a:pt x="2864262" y="2716191"/>
                  <a:pt x="2616969" y="2590269"/>
                  <a:pt x="2496164" y="2452321"/>
                </a:cubicBezTo>
                <a:cubicBezTo>
                  <a:pt x="2372747" y="2315820"/>
                  <a:pt x="1670475" y="1547339"/>
                  <a:pt x="1627265" y="1537132"/>
                </a:cubicBezTo>
                <a:cubicBezTo>
                  <a:pt x="1585220" y="1522864"/>
                  <a:pt x="1275796" y="1445020"/>
                  <a:pt x="1207099" y="1653805"/>
                </a:cubicBezTo>
                <a:cubicBezTo>
                  <a:pt x="1137238" y="1866649"/>
                  <a:pt x="1156480" y="2289637"/>
                  <a:pt x="1230440" y="2552558"/>
                </a:cubicBezTo>
                <a:cubicBezTo>
                  <a:pt x="1230440" y="2552558"/>
                  <a:pt x="1474838" y="2673255"/>
                  <a:pt x="1672283" y="2758502"/>
                </a:cubicBezTo>
                <a:cubicBezTo>
                  <a:pt x="1672283" y="2758502"/>
                  <a:pt x="1672283" y="2758502"/>
                  <a:pt x="1531325" y="3249751"/>
                </a:cubicBezTo>
                <a:cubicBezTo>
                  <a:pt x="1139576" y="3121907"/>
                  <a:pt x="547803" y="2879513"/>
                  <a:pt x="477410" y="2795587"/>
                </a:cubicBezTo>
                <a:cubicBezTo>
                  <a:pt x="382976" y="2680590"/>
                  <a:pt x="455729" y="1967619"/>
                  <a:pt x="358434" y="1563971"/>
                </a:cubicBezTo>
                <a:cubicBezTo>
                  <a:pt x="265198" y="1161488"/>
                  <a:pt x="356278" y="1165663"/>
                  <a:pt x="100581" y="778061"/>
                </a:cubicBezTo>
                <a:cubicBezTo>
                  <a:pt x="68800" y="729937"/>
                  <a:pt x="36769" y="677897"/>
                  <a:pt x="5049" y="623671"/>
                </a:cubicBezTo>
                <a:lnTo>
                  <a:pt x="0" y="614643"/>
                </a:lnTo>
                <a:close/>
              </a:path>
            </a:pathLst>
          </a:custGeom>
          <a:solidFill>
            <a:srgbClr val="FDCF9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5" name="Freeform: Shape 64">
            <a:extLst>
              <a:ext uri="{FF2B5EF4-FFF2-40B4-BE49-F238E27FC236}">
                <a16:creationId xmlns:a16="http://schemas.microsoft.com/office/drawing/2014/main" id="{524679A8-6887-4C83-A521-2CA0F62DB521}"/>
              </a:ext>
            </a:extLst>
          </p:cNvPr>
          <p:cNvSpPr/>
          <p:nvPr/>
        </p:nvSpPr>
        <p:spPr>
          <a:xfrm rot="5400000">
            <a:off x="11275123" y="259480"/>
            <a:ext cx="1175943" cy="651460"/>
          </a:xfrm>
          <a:custGeom>
            <a:avLst/>
            <a:gdLst>
              <a:gd name="connsiteX0" fmla="*/ 0 w 1175943"/>
              <a:gd name="connsiteY0" fmla="*/ 651460 h 651460"/>
              <a:gd name="connsiteX1" fmla="*/ 0 w 1175943"/>
              <a:gd name="connsiteY1" fmla="*/ 9900 h 651460"/>
              <a:gd name="connsiteX2" fmla="*/ 17869 w 1175943"/>
              <a:gd name="connsiteY2" fmla="*/ 0 h 651460"/>
              <a:gd name="connsiteX3" fmla="*/ 1175943 w 1175943"/>
              <a:gd name="connsiteY3" fmla="*/ 0 h 651460"/>
              <a:gd name="connsiteX4" fmla="*/ 0 w 1175943"/>
              <a:gd name="connsiteY4" fmla="*/ 651460 h 651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943" h="651460">
                <a:moveTo>
                  <a:pt x="0" y="651460"/>
                </a:moveTo>
                <a:lnTo>
                  <a:pt x="0" y="9900"/>
                </a:lnTo>
                <a:lnTo>
                  <a:pt x="17869" y="0"/>
                </a:lnTo>
                <a:lnTo>
                  <a:pt x="1175943" y="0"/>
                </a:lnTo>
                <a:lnTo>
                  <a:pt x="0" y="651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0" name="Freeform: Shape 59">
            <a:extLst>
              <a:ext uri="{FF2B5EF4-FFF2-40B4-BE49-F238E27FC236}">
                <a16:creationId xmlns:a16="http://schemas.microsoft.com/office/drawing/2014/main" id="{1A9E9AA9-AE12-4EDF-A75B-BE62F601BA70}"/>
              </a:ext>
            </a:extLst>
          </p:cNvPr>
          <p:cNvSpPr/>
          <p:nvPr/>
        </p:nvSpPr>
        <p:spPr>
          <a:xfrm>
            <a:off x="11915232" y="-2762"/>
            <a:ext cx="273593" cy="493860"/>
          </a:xfrm>
          <a:custGeom>
            <a:avLst/>
            <a:gdLst>
              <a:gd name="connsiteX0" fmla="*/ 0 w 273593"/>
              <a:gd name="connsiteY0" fmla="*/ 0 h 493860"/>
              <a:gd name="connsiteX1" fmla="*/ 273593 w 273593"/>
              <a:gd name="connsiteY1" fmla="*/ 0 h 493860"/>
              <a:gd name="connsiteX2" fmla="*/ 273593 w 273593"/>
              <a:gd name="connsiteY2" fmla="*/ 493860 h 493860"/>
              <a:gd name="connsiteX3" fmla="*/ 0 w 273593"/>
              <a:gd name="connsiteY3" fmla="*/ 0 h 493860"/>
            </a:gdLst>
            <a:ahLst/>
            <a:cxnLst>
              <a:cxn ang="0">
                <a:pos x="connsiteX0" y="connsiteY0"/>
              </a:cxn>
              <a:cxn ang="0">
                <a:pos x="connsiteX1" y="connsiteY1"/>
              </a:cxn>
              <a:cxn ang="0">
                <a:pos x="connsiteX2" y="connsiteY2"/>
              </a:cxn>
              <a:cxn ang="0">
                <a:pos x="connsiteX3" y="connsiteY3"/>
              </a:cxn>
            </a:cxnLst>
            <a:rect l="l" t="t" r="r" b="b"/>
            <a:pathLst>
              <a:path w="273593" h="493860">
                <a:moveTo>
                  <a:pt x="0" y="0"/>
                </a:moveTo>
                <a:lnTo>
                  <a:pt x="273593" y="0"/>
                </a:lnTo>
                <a:lnTo>
                  <a:pt x="273593" y="49386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Freeform: Shape 68">
            <a:extLst>
              <a:ext uri="{FF2B5EF4-FFF2-40B4-BE49-F238E27FC236}">
                <a16:creationId xmlns:a16="http://schemas.microsoft.com/office/drawing/2014/main" id="{D3D29C4A-B557-45CA-950D-ECC73BF4534C}"/>
              </a:ext>
            </a:extLst>
          </p:cNvPr>
          <p:cNvSpPr/>
          <p:nvPr/>
        </p:nvSpPr>
        <p:spPr>
          <a:xfrm rot="5400000">
            <a:off x="12170080" y="1223"/>
            <a:ext cx="17869" cy="9900"/>
          </a:xfrm>
          <a:custGeom>
            <a:avLst/>
            <a:gdLst>
              <a:gd name="connsiteX0" fmla="*/ 0 w 17869"/>
              <a:gd name="connsiteY0" fmla="*/ 9900 h 9900"/>
              <a:gd name="connsiteX1" fmla="*/ 0 w 17869"/>
              <a:gd name="connsiteY1" fmla="*/ 0 h 9900"/>
              <a:gd name="connsiteX2" fmla="*/ 17869 w 17869"/>
              <a:gd name="connsiteY2" fmla="*/ 0 h 9900"/>
              <a:gd name="connsiteX3" fmla="*/ 0 w 17869"/>
              <a:gd name="connsiteY3" fmla="*/ 9900 h 9900"/>
            </a:gdLst>
            <a:ahLst/>
            <a:cxnLst>
              <a:cxn ang="0">
                <a:pos x="connsiteX0" y="connsiteY0"/>
              </a:cxn>
              <a:cxn ang="0">
                <a:pos x="connsiteX1" y="connsiteY1"/>
              </a:cxn>
              <a:cxn ang="0">
                <a:pos x="connsiteX2" y="connsiteY2"/>
              </a:cxn>
              <a:cxn ang="0">
                <a:pos x="connsiteX3" y="connsiteY3"/>
              </a:cxn>
            </a:cxnLst>
            <a:rect l="l" t="t" r="r" b="b"/>
            <a:pathLst>
              <a:path w="17869" h="9900">
                <a:moveTo>
                  <a:pt x="0" y="9900"/>
                </a:moveTo>
                <a:lnTo>
                  <a:pt x="0" y="0"/>
                </a:lnTo>
                <a:lnTo>
                  <a:pt x="17869" y="0"/>
                </a:lnTo>
                <a:lnTo>
                  <a:pt x="0" y="99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Freeform 11">
            <a:extLst>
              <a:ext uri="{FF2B5EF4-FFF2-40B4-BE49-F238E27FC236}">
                <a16:creationId xmlns:a16="http://schemas.microsoft.com/office/drawing/2014/main" id="{921535CF-33AE-4B2D-AAAD-6CE1FB7E1606}"/>
              </a:ext>
            </a:extLst>
          </p:cNvPr>
          <p:cNvSpPr>
            <a:spLocks/>
          </p:cNvSpPr>
          <p:nvPr/>
        </p:nvSpPr>
        <p:spPr bwMode="auto">
          <a:xfrm rot="19860841">
            <a:off x="9592040" y="2514212"/>
            <a:ext cx="537291" cy="581330"/>
          </a:xfrm>
          <a:custGeom>
            <a:avLst/>
            <a:gdLst>
              <a:gd name="T0" fmla="*/ 119 w 180"/>
              <a:gd name="T1" fmla="*/ 0 h 195"/>
              <a:gd name="T2" fmla="*/ 159 w 180"/>
              <a:gd name="T3" fmla="*/ 143 h 195"/>
              <a:gd name="T4" fmla="*/ 11 w 180"/>
              <a:gd name="T5" fmla="*/ 94 h 195"/>
              <a:gd name="T6" fmla="*/ 119 w 180"/>
              <a:gd name="T7" fmla="*/ 0 h 195"/>
            </a:gdLst>
            <a:ahLst/>
            <a:cxnLst>
              <a:cxn ang="0">
                <a:pos x="T0" y="T1"/>
              </a:cxn>
              <a:cxn ang="0">
                <a:pos x="T2" y="T3"/>
              </a:cxn>
              <a:cxn ang="0">
                <a:pos x="T4" y="T5"/>
              </a:cxn>
              <a:cxn ang="0">
                <a:pos x="T6" y="T7"/>
              </a:cxn>
            </a:cxnLst>
            <a:rect l="0" t="0" r="r" b="b"/>
            <a:pathLst>
              <a:path w="180" h="195">
                <a:moveTo>
                  <a:pt x="119" y="0"/>
                </a:moveTo>
                <a:cubicBezTo>
                  <a:pt x="119" y="0"/>
                  <a:pt x="180" y="39"/>
                  <a:pt x="159" y="143"/>
                </a:cubicBezTo>
                <a:cubicBezTo>
                  <a:pt x="159" y="143"/>
                  <a:pt x="24" y="195"/>
                  <a:pt x="11" y="94"/>
                </a:cubicBezTo>
                <a:cubicBezTo>
                  <a:pt x="0" y="5"/>
                  <a:pt x="119" y="0"/>
                  <a:pt x="119"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pic>
        <p:nvPicPr>
          <p:cNvPr id="3" name="Picture 2">
            <a:hlinkClick r:id="rId3" action="ppaction://hlinksldjump"/>
            <a:extLst>
              <a:ext uri="{FF2B5EF4-FFF2-40B4-BE49-F238E27FC236}">
                <a16:creationId xmlns:a16="http://schemas.microsoft.com/office/drawing/2014/main" id="{F73E624F-645E-AA4E-6C01-90EDFD48ED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385" y="825055"/>
            <a:ext cx="1656184" cy="1635821"/>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Customer’s eye view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2" name="Picture 2" descr="Cloud Foundry [Part 1] - Orgs, Spaces, Buildpacks, and Services">
            <a:extLst>
              <a:ext uri="{FF2B5EF4-FFF2-40B4-BE49-F238E27FC236}">
                <a16:creationId xmlns:a16="http://schemas.microsoft.com/office/drawing/2014/main" id="{14FC4A88-4F7E-C432-B6B5-FA31F8132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218" y="1256614"/>
            <a:ext cx="8169563" cy="511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9685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Workflow Scenario 6 E02 – </a:t>
            </a:r>
            <a:r>
              <a:rPr lang="en-US" sz="2000" b="1" i="0" dirty="0">
                <a:solidFill>
                  <a:srgbClr val="000000"/>
                </a:solidFill>
                <a:effectLst/>
                <a:latin typeface="Arial Black" panose="020B0A04020102020204" pitchFamily="34" charset="0"/>
              </a:rPr>
              <a:t>Consume Rule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4" name="TextBox 3">
            <a:extLst>
              <a:ext uri="{FF2B5EF4-FFF2-40B4-BE49-F238E27FC236}">
                <a16:creationId xmlns:a16="http://schemas.microsoft.com/office/drawing/2014/main" id="{FB033CE9-D023-7FAA-7BB4-373C38109993}"/>
              </a:ext>
            </a:extLst>
          </p:cNvPr>
          <p:cNvSpPr txBox="1"/>
          <p:nvPr/>
        </p:nvSpPr>
        <p:spPr>
          <a:xfrm>
            <a:off x="261764" y="1196752"/>
            <a:ext cx="11504444" cy="5324535"/>
          </a:xfrm>
          <a:prstGeom prst="rect">
            <a:avLst/>
          </a:prstGeom>
          <a:noFill/>
        </p:spPr>
        <p:txBody>
          <a:bodyPr wrap="square" rtlCol="0">
            <a:spAutoFit/>
          </a:bodyPr>
          <a:lstStyle/>
          <a:p>
            <a:r>
              <a:rPr lang="en-US" sz="2000" dirty="0"/>
              <a:t>Our company want to on-board new employees in the organization, while on-boarding employee, he/she will be provided a credit card along with credit limit. The type of credit card which will be provided, depends on the level of employee.</a:t>
            </a:r>
          </a:p>
          <a:p>
            <a:endParaRPr lang="en-US" sz="2000" dirty="0"/>
          </a:p>
          <a:p>
            <a:r>
              <a:rPr lang="en-US" sz="2000" dirty="0"/>
              <a:t>The below table describe the business condition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We want to design workflow which can automatically determinate the card type which can be issued to employee based on band(level) and trigger email for approval to employee whenever new employee is created.</a:t>
            </a:r>
          </a:p>
          <a:p>
            <a:endParaRPr lang="en-US" sz="2000" dirty="0"/>
          </a:p>
        </p:txBody>
      </p:sp>
      <p:graphicFrame>
        <p:nvGraphicFramePr>
          <p:cNvPr id="5" name="Table 6">
            <a:extLst>
              <a:ext uri="{FF2B5EF4-FFF2-40B4-BE49-F238E27FC236}">
                <a16:creationId xmlns:a16="http://schemas.microsoft.com/office/drawing/2014/main" id="{CFB76E55-A84E-8C06-2EDD-A77FE6D49C01}"/>
              </a:ext>
            </a:extLst>
          </p:cNvPr>
          <p:cNvGraphicFramePr>
            <a:graphicFrameLocks noGrp="1"/>
          </p:cNvGraphicFramePr>
          <p:nvPr/>
        </p:nvGraphicFramePr>
        <p:xfrm>
          <a:off x="422617" y="3005662"/>
          <a:ext cx="8125884" cy="1828800"/>
        </p:xfrm>
        <a:graphic>
          <a:graphicData uri="http://schemas.openxmlformats.org/drawingml/2006/table">
            <a:tbl>
              <a:tblPr firstRow="1" bandRow="1">
                <a:tableStyleId>{5C22544A-7EE6-4342-B048-85BDC9FD1C3A}</a:tableStyleId>
              </a:tblPr>
              <a:tblGrid>
                <a:gridCol w="4062942">
                  <a:extLst>
                    <a:ext uri="{9D8B030D-6E8A-4147-A177-3AD203B41FA5}">
                      <a16:colId xmlns:a16="http://schemas.microsoft.com/office/drawing/2014/main" val="197969576"/>
                    </a:ext>
                  </a:extLst>
                </a:gridCol>
                <a:gridCol w="4062942">
                  <a:extLst>
                    <a:ext uri="{9D8B030D-6E8A-4147-A177-3AD203B41FA5}">
                      <a16:colId xmlns:a16="http://schemas.microsoft.com/office/drawing/2014/main" val="3066092557"/>
                    </a:ext>
                  </a:extLst>
                </a:gridCol>
              </a:tblGrid>
              <a:tr h="370840">
                <a:tc>
                  <a:txBody>
                    <a:bodyPr/>
                    <a:lstStyle/>
                    <a:p>
                      <a:r>
                        <a:rPr lang="en-US" dirty="0"/>
                        <a:t>Level of Employee</a:t>
                      </a:r>
                    </a:p>
                  </a:txBody>
                  <a:tcPr/>
                </a:tc>
                <a:tc>
                  <a:txBody>
                    <a:bodyPr/>
                    <a:lstStyle/>
                    <a:p>
                      <a:r>
                        <a:rPr lang="en-US" dirty="0"/>
                        <a:t>Issuance Card Type</a:t>
                      </a:r>
                    </a:p>
                  </a:txBody>
                  <a:tcPr/>
                </a:tc>
                <a:extLst>
                  <a:ext uri="{0D108BD9-81ED-4DB2-BD59-A6C34878D82A}">
                    <a16:rowId xmlns:a16="http://schemas.microsoft.com/office/drawing/2014/main" val="2529319058"/>
                  </a:ext>
                </a:extLst>
              </a:tr>
              <a:tr h="370840">
                <a:tc>
                  <a:txBody>
                    <a:bodyPr/>
                    <a:lstStyle/>
                    <a:p>
                      <a:r>
                        <a:rPr lang="en-US" dirty="0"/>
                        <a:t>T1</a:t>
                      </a:r>
                    </a:p>
                  </a:txBody>
                  <a:tcPr/>
                </a:tc>
                <a:tc>
                  <a:txBody>
                    <a:bodyPr/>
                    <a:lstStyle/>
                    <a:p>
                      <a:r>
                        <a:rPr lang="en-US" dirty="0"/>
                        <a:t>Silver</a:t>
                      </a:r>
                    </a:p>
                  </a:txBody>
                  <a:tcPr/>
                </a:tc>
                <a:extLst>
                  <a:ext uri="{0D108BD9-81ED-4DB2-BD59-A6C34878D82A}">
                    <a16:rowId xmlns:a16="http://schemas.microsoft.com/office/drawing/2014/main" val="1614042520"/>
                  </a:ext>
                </a:extLst>
              </a:tr>
              <a:tr h="370840">
                <a:tc>
                  <a:txBody>
                    <a:bodyPr/>
                    <a:lstStyle/>
                    <a:p>
                      <a:r>
                        <a:rPr lang="en-US" dirty="0"/>
                        <a:t>T2</a:t>
                      </a:r>
                    </a:p>
                  </a:txBody>
                  <a:tcPr/>
                </a:tc>
                <a:tc>
                  <a:txBody>
                    <a:bodyPr/>
                    <a:lstStyle/>
                    <a:p>
                      <a:r>
                        <a:rPr lang="en-US" dirty="0"/>
                        <a:t>Gold</a:t>
                      </a:r>
                    </a:p>
                  </a:txBody>
                  <a:tcPr/>
                </a:tc>
                <a:extLst>
                  <a:ext uri="{0D108BD9-81ED-4DB2-BD59-A6C34878D82A}">
                    <a16:rowId xmlns:a16="http://schemas.microsoft.com/office/drawing/2014/main" val="1399793540"/>
                  </a:ext>
                </a:extLst>
              </a:tr>
              <a:tr h="370840">
                <a:tc>
                  <a:txBody>
                    <a:bodyPr/>
                    <a:lstStyle/>
                    <a:p>
                      <a:r>
                        <a:rPr lang="en-US" dirty="0"/>
                        <a:t>T3</a:t>
                      </a:r>
                    </a:p>
                  </a:txBody>
                  <a:tcPr/>
                </a:tc>
                <a:tc>
                  <a:txBody>
                    <a:bodyPr/>
                    <a:lstStyle/>
                    <a:p>
                      <a:r>
                        <a:rPr lang="en-US" dirty="0"/>
                        <a:t>Platinum</a:t>
                      </a:r>
                    </a:p>
                  </a:txBody>
                  <a:tcPr/>
                </a:tc>
                <a:extLst>
                  <a:ext uri="{0D108BD9-81ED-4DB2-BD59-A6C34878D82A}">
                    <a16:rowId xmlns:a16="http://schemas.microsoft.com/office/drawing/2014/main" val="742789391"/>
                  </a:ext>
                </a:extLst>
              </a:tr>
            </a:tbl>
          </a:graphicData>
        </a:graphic>
      </p:graphicFrame>
      <p:pic>
        <p:nvPicPr>
          <p:cNvPr id="1026" name="Picture 2" descr="Credit Card Images | Free Vectors, Stock Photos &amp; PSD">
            <a:extLst>
              <a:ext uri="{FF2B5EF4-FFF2-40B4-BE49-F238E27FC236}">
                <a16:creationId xmlns:a16="http://schemas.microsoft.com/office/drawing/2014/main" id="{130B0D85-8F99-CC8B-8C74-DC35DE58C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0891" y="1916832"/>
            <a:ext cx="2816169" cy="316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0942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
        <p:nvSpPr>
          <p:cNvPr id="2" name="Rectangle 1">
            <a:extLst>
              <a:ext uri="{FF2B5EF4-FFF2-40B4-BE49-F238E27FC236}">
                <a16:creationId xmlns:a16="http://schemas.microsoft.com/office/drawing/2014/main" id="{1AE12D6A-754B-2F88-AFD5-2610A6C214E5}"/>
              </a:ext>
            </a:extLst>
          </p:cNvPr>
          <p:cNvSpPr/>
          <p:nvPr/>
        </p:nvSpPr>
        <p:spPr>
          <a:xfrm>
            <a:off x="2605087" y="2112124"/>
            <a:ext cx="180020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Employee on-board</a:t>
            </a:r>
          </a:p>
        </p:txBody>
      </p:sp>
      <p:sp>
        <p:nvSpPr>
          <p:cNvPr id="3" name="Rectangle: Rounded Corners 2">
            <a:extLst>
              <a:ext uri="{FF2B5EF4-FFF2-40B4-BE49-F238E27FC236}">
                <a16:creationId xmlns:a16="http://schemas.microsoft.com/office/drawing/2014/main" id="{1DBCFEB2-E2EC-C7D7-58E2-9D38F17D0B9A}"/>
              </a:ext>
            </a:extLst>
          </p:cNvPr>
          <p:cNvSpPr/>
          <p:nvPr/>
        </p:nvSpPr>
        <p:spPr>
          <a:xfrm>
            <a:off x="4438228" y="4774279"/>
            <a:ext cx="100811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a:t>
            </a:r>
          </a:p>
        </p:txBody>
      </p:sp>
      <p:cxnSp>
        <p:nvCxnSpPr>
          <p:cNvPr id="5" name="Connector: Elbow 4">
            <a:extLst>
              <a:ext uri="{FF2B5EF4-FFF2-40B4-BE49-F238E27FC236}">
                <a16:creationId xmlns:a16="http://schemas.microsoft.com/office/drawing/2014/main" id="{C27269FA-635A-FC23-E2A7-CC678D29E7AF}"/>
              </a:ext>
            </a:extLst>
          </p:cNvPr>
          <p:cNvCxnSpPr>
            <a:stCxn id="2" idx="2"/>
            <a:endCxn id="3" idx="1"/>
          </p:cNvCxnSpPr>
          <p:nvPr/>
        </p:nvCxnSpPr>
        <p:spPr>
          <a:xfrm rot="16200000" flipH="1">
            <a:off x="2856654" y="3840776"/>
            <a:ext cx="2230107" cy="9330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ADB0787-00E9-3E9F-B1C8-7FFDFF89C245}"/>
              </a:ext>
            </a:extLst>
          </p:cNvPr>
          <p:cNvSpPr/>
          <p:nvPr/>
        </p:nvSpPr>
        <p:spPr>
          <a:xfrm>
            <a:off x="5086300" y="2121551"/>
            <a:ext cx="180020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Rule</a:t>
            </a:r>
          </a:p>
        </p:txBody>
      </p:sp>
      <p:sp>
        <p:nvSpPr>
          <p:cNvPr id="10" name="Rectangle: Rounded Corners 9">
            <a:extLst>
              <a:ext uri="{FF2B5EF4-FFF2-40B4-BE49-F238E27FC236}">
                <a16:creationId xmlns:a16="http://schemas.microsoft.com/office/drawing/2014/main" id="{18C40FBC-560D-5784-8C44-C01488FDE6B4}"/>
              </a:ext>
            </a:extLst>
          </p:cNvPr>
          <p:cNvSpPr/>
          <p:nvPr/>
        </p:nvSpPr>
        <p:spPr>
          <a:xfrm>
            <a:off x="7102524" y="4774279"/>
            <a:ext cx="100811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BRS</a:t>
            </a:r>
          </a:p>
        </p:txBody>
      </p:sp>
      <p:cxnSp>
        <p:nvCxnSpPr>
          <p:cNvPr id="13" name="Connector: Elbow 12">
            <a:extLst>
              <a:ext uri="{FF2B5EF4-FFF2-40B4-BE49-F238E27FC236}">
                <a16:creationId xmlns:a16="http://schemas.microsoft.com/office/drawing/2014/main" id="{83AD2ED2-D676-F889-4F7E-5FD2A99ECCC6}"/>
              </a:ext>
            </a:extLst>
          </p:cNvPr>
          <p:cNvCxnSpPr>
            <a:stCxn id="8" idx="2"/>
            <a:endCxn id="10" idx="1"/>
          </p:cNvCxnSpPr>
          <p:nvPr/>
        </p:nvCxnSpPr>
        <p:spPr>
          <a:xfrm rot="16200000" flipH="1">
            <a:off x="5434122" y="3753949"/>
            <a:ext cx="2220680" cy="11161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rrow: Right 13">
            <a:extLst>
              <a:ext uri="{FF2B5EF4-FFF2-40B4-BE49-F238E27FC236}">
                <a16:creationId xmlns:a16="http://schemas.microsoft.com/office/drawing/2014/main" id="{757BC041-BD64-C6A9-5675-2BB9635A4A21}"/>
              </a:ext>
            </a:extLst>
          </p:cNvPr>
          <p:cNvSpPr/>
          <p:nvPr/>
        </p:nvSpPr>
        <p:spPr>
          <a:xfrm>
            <a:off x="4438228" y="2470023"/>
            <a:ext cx="648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DC31609D-8247-6143-194C-7B60C5B8AFC6}"/>
              </a:ext>
            </a:extLst>
          </p:cNvPr>
          <p:cNvSpPr/>
          <p:nvPr/>
        </p:nvSpPr>
        <p:spPr>
          <a:xfrm>
            <a:off x="6886500" y="2467518"/>
            <a:ext cx="648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55E93E-F277-402D-D587-855688FE8663}"/>
              </a:ext>
            </a:extLst>
          </p:cNvPr>
          <p:cNvSpPr/>
          <p:nvPr/>
        </p:nvSpPr>
        <p:spPr>
          <a:xfrm>
            <a:off x="7534572" y="1968474"/>
            <a:ext cx="2088232"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Email Task</a:t>
            </a:r>
          </a:p>
        </p:txBody>
      </p:sp>
      <p:sp>
        <p:nvSpPr>
          <p:cNvPr id="22" name="Oval 21">
            <a:extLst>
              <a:ext uri="{FF2B5EF4-FFF2-40B4-BE49-F238E27FC236}">
                <a16:creationId xmlns:a16="http://schemas.microsoft.com/office/drawing/2014/main" id="{97A0B034-41EB-C88F-AE77-89106EAC1475}"/>
              </a:ext>
            </a:extLst>
          </p:cNvPr>
          <p:cNvSpPr/>
          <p:nvPr/>
        </p:nvSpPr>
        <p:spPr>
          <a:xfrm>
            <a:off x="156815" y="2328148"/>
            <a:ext cx="72008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8515EC67-428B-8BD0-839A-0CE4FAC968A9}"/>
              </a:ext>
            </a:extLst>
          </p:cNvPr>
          <p:cNvCxnSpPr>
            <a:stCxn id="22" idx="6"/>
            <a:endCxn id="2" idx="1"/>
          </p:cNvCxnSpPr>
          <p:nvPr/>
        </p:nvCxnSpPr>
        <p:spPr>
          <a:xfrm>
            <a:off x="876895" y="2652184"/>
            <a:ext cx="1728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A64A5DB-8AEB-454F-61CA-287609473E5B}"/>
              </a:ext>
            </a:extLst>
          </p:cNvPr>
          <p:cNvSpPr/>
          <p:nvPr/>
        </p:nvSpPr>
        <p:spPr>
          <a:xfrm>
            <a:off x="1120856" y="2121551"/>
            <a:ext cx="1281479" cy="1028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a:t>
            </a:r>
          </a:p>
        </p:txBody>
      </p:sp>
      <p:cxnSp>
        <p:nvCxnSpPr>
          <p:cNvPr id="28" name="Straight Connector 27">
            <a:extLst>
              <a:ext uri="{FF2B5EF4-FFF2-40B4-BE49-F238E27FC236}">
                <a16:creationId xmlns:a16="http://schemas.microsoft.com/office/drawing/2014/main" id="{B8CFE4A0-63F9-438D-4447-E9F5DB989E26}"/>
              </a:ext>
            </a:extLst>
          </p:cNvPr>
          <p:cNvCxnSpPr>
            <a:cxnSpLocks/>
          </p:cNvCxnSpPr>
          <p:nvPr/>
        </p:nvCxnSpPr>
        <p:spPr>
          <a:xfrm>
            <a:off x="1073385" y="3954231"/>
            <a:ext cx="9413515" cy="0"/>
          </a:xfrm>
          <a:prstGeom prst="line">
            <a:avLst/>
          </a:prstGeom>
          <a:ln w="28575">
            <a:prstDash val="dashDot"/>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04828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Translation and Sharing</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pPr marL="285750" indent="-285750">
              <a:buFontTx/>
              <a:buChar char="-"/>
            </a:pPr>
            <a:r>
              <a:rPr lang="en-IN" sz="1800" dirty="0"/>
              <a:t>Translation of workflow texts</a:t>
            </a:r>
          </a:p>
          <a:p>
            <a:pPr marL="285750" indent="-285750">
              <a:buFontTx/>
              <a:buChar char="-"/>
            </a:pPr>
            <a:r>
              <a:rPr lang="en-IN" sz="1800" dirty="0"/>
              <a:t>Sharing with different developers</a:t>
            </a:r>
          </a:p>
        </p:txBody>
      </p:sp>
    </p:spTree>
    <p:extLst>
      <p:ext uri="{BB962C8B-B14F-4D97-AF65-F5344CB8AC3E}">
        <p14:creationId xmlns:p14="http://schemas.microsoft.com/office/powerpoint/2010/main" val="25175383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Translating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5232202"/>
          </a:xfrm>
          <a:prstGeom prst="rect">
            <a:avLst/>
          </a:prstGeom>
          <a:noFill/>
        </p:spPr>
        <p:txBody>
          <a:bodyPr wrap="square" rtlCol="0">
            <a:spAutoFit/>
          </a:bodyPr>
          <a:lstStyle/>
          <a:p>
            <a:pPr algn="just"/>
            <a:r>
              <a:rPr lang="en-US" sz="1800" b="0" i="0" dirty="0">
                <a:solidFill>
                  <a:srgbClr val="333333"/>
                </a:solidFill>
                <a:effectLst/>
                <a:latin typeface="72" panose="020B0503030000000003" pitchFamily="34" charset="0"/>
              </a:rPr>
              <a:t>Some texts within a workflow support translation, for example, the </a:t>
            </a:r>
            <a:r>
              <a:rPr lang="en-US" sz="1800" b="0" i="0" dirty="0">
                <a:solidFill>
                  <a:srgbClr val="333333"/>
                </a:solidFill>
                <a:effectLst/>
                <a:latin typeface="Monaco"/>
              </a:rPr>
              <a:t>User Task Subject</a:t>
            </a:r>
            <a:r>
              <a:rPr lang="en-US" sz="1800" b="0" i="0" dirty="0">
                <a:solidFill>
                  <a:srgbClr val="333333"/>
                </a:solidFill>
                <a:effectLst/>
                <a:latin typeface="72" panose="020B0503030000000003" pitchFamily="34" charset="0"/>
              </a:rPr>
              <a:t>. Translation texts are maintained in the resource bundles of a workflow. For the developer language, the respective resource bundle (</a:t>
            </a:r>
            <a:r>
              <a:rPr lang="en-US" sz="1800" b="0" i="0" dirty="0">
                <a:solidFill>
                  <a:srgbClr val="333333"/>
                </a:solidFill>
                <a:effectLst/>
                <a:latin typeface="Monaco"/>
              </a:rPr>
              <a:t>i18n.properties</a:t>
            </a:r>
            <a:r>
              <a:rPr lang="en-US" sz="1800" b="0" i="0" dirty="0">
                <a:solidFill>
                  <a:srgbClr val="333333"/>
                </a:solidFill>
                <a:effectLst/>
                <a:latin typeface="72" panose="020B0503030000000003" pitchFamily="34" charset="0"/>
              </a:rPr>
              <a:t> file) is automatically kept in sync with its workflow. This means that texts defined for a workflow in the workflow editor are stored in the </a:t>
            </a:r>
            <a:r>
              <a:rPr lang="en-US" sz="1800" b="0" i="0" dirty="0">
                <a:solidFill>
                  <a:srgbClr val="333333"/>
                </a:solidFill>
                <a:effectLst/>
                <a:latin typeface="Monaco"/>
              </a:rPr>
              <a:t>i18n_de_DE.properties</a:t>
            </a:r>
            <a:r>
              <a:rPr lang="en-US" sz="1800" b="0" i="0" dirty="0">
                <a:solidFill>
                  <a:srgbClr val="333333"/>
                </a:solidFill>
                <a:effectLst/>
                <a:latin typeface="72" panose="020B0503030000000003" pitchFamily="34" charset="0"/>
              </a:rPr>
              <a:t> file.</a:t>
            </a:r>
          </a:p>
          <a:p>
            <a:pPr algn="just"/>
            <a:endParaRPr lang="en-US" sz="1800" b="0" i="0" dirty="0">
              <a:solidFill>
                <a:srgbClr val="333333"/>
              </a:solidFill>
              <a:effectLst/>
              <a:latin typeface="72" panose="020B0503030000000003" pitchFamily="34" charset="0"/>
            </a:endParaRPr>
          </a:p>
          <a:p>
            <a:pPr algn="just"/>
            <a:r>
              <a:rPr lang="en-US" sz="1800" b="0" i="0" dirty="0">
                <a:solidFill>
                  <a:srgbClr val="333333"/>
                </a:solidFill>
                <a:effectLst/>
                <a:latin typeface="72" panose="020B0503030000000003" pitchFamily="34" charset="0"/>
              </a:rPr>
              <a:t>For each language, the texts need to be translated and stored inside a new resource bundle. For example, the German translations are stored in a </a:t>
            </a:r>
            <a:r>
              <a:rPr lang="en-US" sz="1800" b="0" i="0" dirty="0">
                <a:solidFill>
                  <a:srgbClr val="333333"/>
                </a:solidFill>
                <a:effectLst/>
                <a:latin typeface="Monaco"/>
              </a:rPr>
              <a:t>18n_de.properties</a:t>
            </a:r>
            <a:r>
              <a:rPr lang="en-US" sz="1800" b="0" i="0" dirty="0">
                <a:solidFill>
                  <a:srgbClr val="333333"/>
                </a:solidFill>
                <a:effectLst/>
                <a:latin typeface="72" panose="020B0503030000000003" pitchFamily="34" charset="0"/>
              </a:rPr>
              <a:t> file in the same folder as the </a:t>
            </a:r>
            <a:r>
              <a:rPr lang="en-US" sz="1800" b="0" i="0" dirty="0">
                <a:solidFill>
                  <a:srgbClr val="333333"/>
                </a:solidFill>
                <a:effectLst/>
                <a:latin typeface="Monaco"/>
              </a:rPr>
              <a:t>i18n.properties</a:t>
            </a:r>
            <a:r>
              <a:rPr lang="en-US" sz="1800" b="0" i="0" dirty="0">
                <a:solidFill>
                  <a:srgbClr val="333333"/>
                </a:solidFill>
                <a:effectLst/>
                <a:latin typeface="72" panose="020B0503030000000003" pitchFamily="34" charset="0"/>
              </a:rPr>
              <a:t> file.</a:t>
            </a:r>
          </a:p>
          <a:p>
            <a:pPr algn="just"/>
            <a:endParaRPr lang="en-US" sz="1200" dirty="0">
              <a:solidFill>
                <a:srgbClr val="333333"/>
              </a:solidFill>
              <a:latin typeface="72" panose="020B0503030000000003" pitchFamily="34" charset="0"/>
            </a:endParaRPr>
          </a:p>
          <a:p>
            <a:pPr algn="l"/>
            <a:r>
              <a:rPr lang="en-US" sz="1400" b="1" i="0" dirty="0">
                <a:solidFill>
                  <a:srgbClr val="333333"/>
                </a:solidFill>
                <a:effectLst/>
                <a:latin typeface="72" panose="020B0503030000000003" pitchFamily="34" charset="0"/>
              </a:rPr>
              <a:t>Restrictions</a:t>
            </a:r>
          </a:p>
          <a:p>
            <a:pPr algn="l">
              <a:buFont typeface="Arial" panose="020B0604020202020204" pitchFamily="34" charset="0"/>
              <a:buChar char="•"/>
            </a:pPr>
            <a:r>
              <a:rPr lang="en-US" sz="1400" b="0" i="0" dirty="0">
                <a:solidFill>
                  <a:srgbClr val="333333"/>
                </a:solidFill>
                <a:effectLst/>
                <a:latin typeface="72" panose="020B0503030000000003" pitchFamily="34" charset="0"/>
              </a:rPr>
              <a:t>Translation of the mail task subject and body is currently not supported.</a:t>
            </a:r>
          </a:p>
          <a:p>
            <a:pPr algn="l">
              <a:buFont typeface="Arial" panose="020B0604020202020204" pitchFamily="34" charset="0"/>
              <a:buChar char="•"/>
            </a:pPr>
            <a:r>
              <a:rPr lang="en-US" sz="1400" b="0" i="0" dirty="0">
                <a:solidFill>
                  <a:srgbClr val="333333"/>
                </a:solidFill>
                <a:effectLst/>
                <a:latin typeface="72" panose="020B0503030000000003" pitchFamily="34" charset="0"/>
              </a:rPr>
              <a:t>Translations for values within the workflow context are not supported out-of-the-box.</a:t>
            </a:r>
          </a:p>
          <a:p>
            <a:pPr algn="l">
              <a:buFont typeface="Arial" panose="020B0604020202020204" pitchFamily="34" charset="0"/>
              <a:buChar char="•"/>
            </a:pPr>
            <a:r>
              <a:rPr lang="en-US" sz="1400" b="0" i="0" dirty="0">
                <a:solidFill>
                  <a:srgbClr val="333333"/>
                </a:solidFill>
                <a:effectLst/>
                <a:latin typeface="72" panose="020B0503030000000003" pitchFamily="34" charset="0"/>
              </a:rPr>
              <a:t>Only translation files of the SAP's main 8 languages are considered, and only translations for the supported properties:</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en_US</a:t>
            </a:r>
            <a:r>
              <a:rPr lang="en-US" sz="1400" b="0" i="0" dirty="0">
                <a:solidFill>
                  <a:srgbClr val="333333"/>
                </a:solidFill>
                <a:effectLst/>
                <a:latin typeface="72" panose="020B0503030000000003" pitchFamily="34" charset="0"/>
              </a:rPr>
              <a:t> - English (United States)</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de_DE</a:t>
            </a:r>
            <a:r>
              <a:rPr lang="en-US" sz="1400" b="0" i="0" dirty="0">
                <a:solidFill>
                  <a:srgbClr val="333333"/>
                </a:solidFill>
                <a:effectLst/>
                <a:latin typeface="72" panose="020B0503030000000003" pitchFamily="34" charset="0"/>
              </a:rPr>
              <a:t> - German (Germany)</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fr_FR</a:t>
            </a:r>
            <a:r>
              <a:rPr lang="en-US" sz="1400" b="0" i="0" dirty="0">
                <a:solidFill>
                  <a:srgbClr val="333333"/>
                </a:solidFill>
                <a:effectLst/>
                <a:latin typeface="72" panose="020B0503030000000003" pitchFamily="34" charset="0"/>
              </a:rPr>
              <a:t> - French (France)</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ja_JP</a:t>
            </a:r>
            <a:r>
              <a:rPr lang="en-US" sz="1400" b="0" i="0" dirty="0">
                <a:solidFill>
                  <a:srgbClr val="333333"/>
                </a:solidFill>
                <a:effectLst/>
                <a:latin typeface="72" panose="020B0503030000000003" pitchFamily="34" charset="0"/>
              </a:rPr>
              <a:t> - Japanese (Japan)</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pt_BR</a:t>
            </a:r>
            <a:r>
              <a:rPr lang="en-US" sz="1400" b="0" i="0" dirty="0">
                <a:solidFill>
                  <a:srgbClr val="333333"/>
                </a:solidFill>
                <a:effectLst/>
                <a:latin typeface="72" panose="020B0503030000000003" pitchFamily="34" charset="0"/>
              </a:rPr>
              <a:t> - Portuguese (Brazil)</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ru_RU</a:t>
            </a:r>
            <a:r>
              <a:rPr lang="en-US" sz="1400" b="0" i="0" dirty="0">
                <a:solidFill>
                  <a:srgbClr val="333333"/>
                </a:solidFill>
                <a:effectLst/>
                <a:latin typeface="72" panose="020B0503030000000003" pitchFamily="34" charset="0"/>
              </a:rPr>
              <a:t> - Russian (Russia)</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es_ES</a:t>
            </a:r>
            <a:r>
              <a:rPr lang="en-US" sz="1400" b="0" i="0" dirty="0">
                <a:solidFill>
                  <a:srgbClr val="333333"/>
                </a:solidFill>
                <a:effectLst/>
                <a:latin typeface="72" panose="020B0503030000000003" pitchFamily="34" charset="0"/>
              </a:rPr>
              <a:t> - Spanish (Spain)</a:t>
            </a:r>
          </a:p>
          <a:p>
            <a:pPr marL="742950" lvl="1" indent="-285750" algn="l">
              <a:buFont typeface="Arial" panose="020B0604020202020204" pitchFamily="34" charset="0"/>
              <a:buChar char="•"/>
            </a:pPr>
            <a:r>
              <a:rPr lang="en-US" sz="1400" b="0" i="0" dirty="0" err="1">
                <a:solidFill>
                  <a:srgbClr val="333333"/>
                </a:solidFill>
                <a:effectLst/>
                <a:latin typeface="72" panose="020B0503030000000003" pitchFamily="34" charset="0"/>
              </a:rPr>
              <a:t>zh_CN</a:t>
            </a:r>
            <a:r>
              <a:rPr lang="en-US" sz="1400" b="0" i="0" dirty="0">
                <a:solidFill>
                  <a:srgbClr val="333333"/>
                </a:solidFill>
                <a:effectLst/>
                <a:latin typeface="72" panose="020B0503030000000003" pitchFamily="34" charset="0"/>
              </a:rPr>
              <a:t> - Chinese (PRC)</a:t>
            </a:r>
          </a:p>
          <a:p>
            <a:pPr algn="just"/>
            <a:endParaRPr lang="en-IN" sz="2800" dirty="0"/>
          </a:p>
        </p:txBody>
      </p:sp>
      <p:pic>
        <p:nvPicPr>
          <p:cNvPr id="1026" name="Picture 2" descr="Translate - Free logo icons">
            <a:extLst>
              <a:ext uri="{FF2B5EF4-FFF2-40B4-BE49-F238E27FC236}">
                <a16:creationId xmlns:a16="http://schemas.microsoft.com/office/drawing/2014/main" id="{E7125FC5-D4C9-AF75-B76B-08312F4F1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596" y="4303163"/>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2180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Challenges sharing Projects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416320"/>
          </a:xfrm>
          <a:prstGeom prst="rect">
            <a:avLst/>
          </a:prstGeom>
          <a:noFill/>
        </p:spPr>
        <p:txBody>
          <a:bodyPr wrap="square" rtlCol="0">
            <a:spAutoFit/>
          </a:bodyPr>
          <a:lstStyle/>
          <a:p>
            <a:pPr marL="342900" indent="-342900">
              <a:buFont typeface="Wingdings" panose="05000000000000000000" pitchFamily="2" charset="2"/>
              <a:buChar char="q"/>
            </a:pPr>
            <a:r>
              <a:rPr lang="en-US" sz="1800" dirty="0"/>
              <a:t>As of now one developer is sharing project code with another developers using zip file, if we have a development team of 20 developer, we will have 20 zip files coming in email box, how easy it is for someone to merge these zip files to have a final ready code for customer?</a:t>
            </a:r>
          </a:p>
          <a:p>
            <a:pPr marL="342900" indent="-342900">
              <a:buFont typeface="Wingdings" panose="05000000000000000000" pitchFamily="2" charset="2"/>
              <a:buChar char="q"/>
            </a:pPr>
            <a:r>
              <a:rPr lang="en-US" sz="1800" dirty="0"/>
              <a:t>Last night I was working and I slept with stable code, this morning I had fight with my girlfriend and I come to office. I made n number of changes to my code and destabilized it. Is there any way today to rollback your changes to last stable state? Basically, today as of now, there is no version control.</a:t>
            </a:r>
          </a:p>
          <a:p>
            <a:pPr marL="342900" indent="-342900">
              <a:buFont typeface="Wingdings" panose="05000000000000000000" pitchFamily="2" charset="2"/>
              <a:buChar char="q"/>
            </a:pPr>
            <a:r>
              <a:rPr lang="en-US" sz="1800" dirty="0"/>
              <a:t>Many developers are working in different shifts and making changes to the source code, it is nightmare for someone to be available 24X7 to sync their changes. In fact, at times, there will be same line of code changed by more than 2 developers in their own environment.</a:t>
            </a:r>
          </a:p>
          <a:p>
            <a:pPr marL="342900" indent="-342900">
              <a:buFont typeface="Wingdings" panose="05000000000000000000" pitchFamily="2" charset="2"/>
              <a:buChar char="q"/>
            </a:pPr>
            <a:r>
              <a:rPr lang="en-US" sz="1800" dirty="0"/>
              <a:t>When a developer does mistake which cause unstable code, we don’t know whom to blame.</a:t>
            </a:r>
          </a:p>
          <a:p>
            <a:pPr marL="342900" indent="-342900">
              <a:buFont typeface="Wingdings" panose="05000000000000000000" pitchFamily="2" charset="2"/>
              <a:buChar char="q"/>
            </a:pPr>
            <a:r>
              <a:rPr lang="en-US" sz="1800" dirty="0"/>
              <a:t>A developer like Anubhav comfortable with VS Code but another developer Amelie is more comfortable with BAS, how can we easily switch development tools while developing Workflow apps.</a:t>
            </a:r>
          </a:p>
        </p:txBody>
      </p:sp>
      <p:sp>
        <p:nvSpPr>
          <p:cNvPr id="3" name="TextBox 2">
            <a:extLst>
              <a:ext uri="{FF2B5EF4-FFF2-40B4-BE49-F238E27FC236}">
                <a16:creationId xmlns:a16="http://schemas.microsoft.com/office/drawing/2014/main" id="{F0700437-1DE8-3C14-D81A-A96B511A7E56}"/>
              </a:ext>
            </a:extLst>
          </p:cNvPr>
          <p:cNvSpPr txBox="1"/>
          <p:nvPr/>
        </p:nvSpPr>
        <p:spPr>
          <a:xfrm>
            <a:off x="1826907" y="4918632"/>
            <a:ext cx="8195734" cy="646331"/>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rPr>
              <a:t>Git and git hub</a:t>
            </a:r>
          </a:p>
        </p:txBody>
      </p:sp>
    </p:spTree>
    <p:extLst>
      <p:ext uri="{BB962C8B-B14F-4D97-AF65-F5344CB8AC3E}">
        <p14:creationId xmlns:p14="http://schemas.microsoft.com/office/powerpoint/2010/main" val="18186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8" name="Title 7">
            <a:extLst>
              <a:ext uri="{FF2B5EF4-FFF2-40B4-BE49-F238E27FC236}">
                <a16:creationId xmlns:a16="http://schemas.microsoft.com/office/drawing/2014/main" id="{CAA5D2E9-16F2-18E7-4862-EF2DE174722F}"/>
              </a:ext>
            </a:extLst>
          </p:cNvPr>
          <p:cNvSpPr>
            <a:spLocks noGrp="1"/>
          </p:cNvSpPr>
          <p:nvPr>
            <p:ph type="title"/>
          </p:nvPr>
        </p:nvSpPr>
        <p:spPr>
          <a:xfrm>
            <a:off x="66652" y="894"/>
            <a:ext cx="9287142" cy="701517"/>
          </a:xfrm>
        </p:spPr>
        <p:txBody>
          <a:bodyPr/>
          <a:lstStyle/>
          <a:p>
            <a:r>
              <a:rPr lang="en-US" dirty="0">
                <a:latin typeface="Cooper Black" panose="0208090404030B020404" pitchFamily="18" charset="0"/>
                <a:cs typeface="Times New Roman" panose="02020603050405020304" pitchFamily="18" charset="0"/>
              </a:rPr>
              <a:t>Git HUB</a:t>
            </a:r>
            <a:endParaRPr lang="en-IN" dirty="0">
              <a:latin typeface="Cooper Black" panose="0208090404030B0204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450F32A4-B3E3-DE18-B2DA-A690F329576A}"/>
              </a:ext>
            </a:extLst>
          </p:cNvPr>
          <p:cNvSpPr txBox="1"/>
          <p:nvPr/>
        </p:nvSpPr>
        <p:spPr>
          <a:xfrm>
            <a:off x="9162973" y="6412402"/>
            <a:ext cx="3943009" cy="317908"/>
          </a:xfrm>
          <a:prstGeom prst="rect">
            <a:avLst/>
          </a:prstGeom>
          <a:noFill/>
        </p:spPr>
        <p:txBody>
          <a:bodyPr wrap="square">
            <a:spAutoFit/>
          </a:bodyPr>
          <a:lstStyle/>
          <a:p>
            <a:r>
              <a:rPr lang="en-US" sz="1466" dirty="0">
                <a:solidFill>
                  <a:schemeClr val="accent1">
                    <a:lumMod val="50000"/>
                  </a:schemeClr>
                </a:solidFill>
                <a:latin typeface="Cooper Black" panose="0208090404030B020404" pitchFamily="18" charset="0"/>
              </a:rPr>
              <a:t>www.anubhavtrainings.com</a:t>
            </a:r>
            <a:endParaRPr lang="en-IN" sz="1466" dirty="0">
              <a:solidFill>
                <a:schemeClr val="accent1">
                  <a:lumMod val="50000"/>
                </a:schemeClr>
              </a:solidFill>
              <a:latin typeface="Cooper Black" panose="0208090404030B020404" pitchFamily="18" charset="0"/>
            </a:endParaRPr>
          </a:p>
        </p:txBody>
      </p:sp>
      <p:pic>
        <p:nvPicPr>
          <p:cNvPr id="44" name="Picture 43">
            <a:extLst>
              <a:ext uri="{FF2B5EF4-FFF2-40B4-BE49-F238E27FC236}">
                <a16:creationId xmlns:a16="http://schemas.microsoft.com/office/drawing/2014/main" id="{57375BAC-87F4-9307-E4CE-69096CCF92FA}"/>
              </a:ext>
            </a:extLst>
          </p:cNvPr>
          <p:cNvPicPr>
            <a:picLocks noChangeAspect="1"/>
          </p:cNvPicPr>
          <p:nvPr/>
        </p:nvPicPr>
        <p:blipFill>
          <a:blip r:embed="rId3"/>
          <a:stretch>
            <a:fillRect/>
          </a:stretch>
        </p:blipFill>
        <p:spPr>
          <a:xfrm>
            <a:off x="11013595" y="134040"/>
            <a:ext cx="954947" cy="943206"/>
          </a:xfrm>
          <a:prstGeom prst="rect">
            <a:avLst/>
          </a:prstGeom>
        </p:spPr>
      </p:pic>
      <p:sp>
        <p:nvSpPr>
          <p:cNvPr id="4" name="TextBox 3">
            <a:extLst>
              <a:ext uri="{FF2B5EF4-FFF2-40B4-BE49-F238E27FC236}">
                <a16:creationId xmlns:a16="http://schemas.microsoft.com/office/drawing/2014/main" id="{69CF2B7F-1294-48A0-F4F1-82351F540BB1}"/>
              </a:ext>
            </a:extLst>
          </p:cNvPr>
          <p:cNvSpPr txBox="1"/>
          <p:nvPr/>
        </p:nvSpPr>
        <p:spPr>
          <a:xfrm>
            <a:off x="66652" y="961080"/>
            <a:ext cx="11520698" cy="369332"/>
          </a:xfrm>
          <a:prstGeom prst="rect">
            <a:avLst/>
          </a:prstGeom>
          <a:noFill/>
        </p:spPr>
        <p:txBody>
          <a:bodyPr wrap="square" rtlCol="0">
            <a:spAutoFit/>
          </a:bodyPr>
          <a:lstStyle/>
          <a:p>
            <a:r>
              <a:rPr lang="en-US" sz="1800" dirty="0"/>
              <a:t>Git HUB is worlds largest code repository on the internet. It stores trillions of projects of any technology.</a:t>
            </a:r>
          </a:p>
        </p:txBody>
      </p:sp>
      <p:sp>
        <p:nvSpPr>
          <p:cNvPr id="2" name="Smiley Face 1">
            <a:extLst>
              <a:ext uri="{FF2B5EF4-FFF2-40B4-BE49-F238E27FC236}">
                <a16:creationId xmlns:a16="http://schemas.microsoft.com/office/drawing/2014/main" id="{ED04AF68-5FAB-1639-B93E-B21AC0BA33AB}"/>
              </a:ext>
            </a:extLst>
          </p:cNvPr>
          <p:cNvSpPr/>
          <p:nvPr/>
        </p:nvSpPr>
        <p:spPr>
          <a:xfrm>
            <a:off x="2898231" y="1276228"/>
            <a:ext cx="641042" cy="64332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 name="Rectangle 2">
            <a:extLst>
              <a:ext uri="{FF2B5EF4-FFF2-40B4-BE49-F238E27FC236}">
                <a16:creationId xmlns:a16="http://schemas.microsoft.com/office/drawing/2014/main" id="{7FA92E01-CE4B-710F-E6BE-EB940EBA74B4}"/>
              </a:ext>
            </a:extLst>
          </p:cNvPr>
          <p:cNvSpPr/>
          <p:nvPr/>
        </p:nvSpPr>
        <p:spPr>
          <a:xfrm>
            <a:off x="692746" y="2465745"/>
            <a:ext cx="1636674" cy="65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Project</a:t>
            </a:r>
          </a:p>
          <a:p>
            <a:pPr algn="ctr"/>
            <a:r>
              <a:rPr lang="en-US" sz="1800" dirty="0"/>
              <a:t>VS Code</a:t>
            </a:r>
          </a:p>
        </p:txBody>
      </p:sp>
      <p:sp>
        <p:nvSpPr>
          <p:cNvPr id="5" name="Rectangle 4">
            <a:extLst>
              <a:ext uri="{FF2B5EF4-FFF2-40B4-BE49-F238E27FC236}">
                <a16:creationId xmlns:a16="http://schemas.microsoft.com/office/drawing/2014/main" id="{4C8EC962-7BEB-CD52-D5D9-39B9F862CB4A}"/>
              </a:ext>
            </a:extLst>
          </p:cNvPr>
          <p:cNvSpPr/>
          <p:nvPr/>
        </p:nvSpPr>
        <p:spPr>
          <a:xfrm>
            <a:off x="225718" y="3213492"/>
            <a:ext cx="2744741" cy="490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git Repository</a:t>
            </a:r>
          </a:p>
        </p:txBody>
      </p:sp>
      <p:sp>
        <p:nvSpPr>
          <p:cNvPr id="6" name="Thought Bubble: Cloud 5">
            <a:extLst>
              <a:ext uri="{FF2B5EF4-FFF2-40B4-BE49-F238E27FC236}">
                <a16:creationId xmlns:a16="http://schemas.microsoft.com/office/drawing/2014/main" id="{CD133A3C-75F9-822C-04C4-F8375FC9BCEC}"/>
              </a:ext>
            </a:extLst>
          </p:cNvPr>
          <p:cNvSpPr/>
          <p:nvPr/>
        </p:nvSpPr>
        <p:spPr>
          <a:xfrm>
            <a:off x="4207401" y="5643867"/>
            <a:ext cx="3512188" cy="973666"/>
          </a:xfrm>
          <a:prstGeom prst="cloudCallout">
            <a:avLst>
              <a:gd name="adj1" fmla="val -17748"/>
              <a:gd name="adj2" fmla="val 485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Remote Repository</a:t>
            </a:r>
          </a:p>
          <a:p>
            <a:pPr algn="ctr"/>
            <a:r>
              <a:rPr lang="en-US" sz="1800" dirty="0" err="1"/>
              <a:t>gitHUB</a:t>
            </a:r>
            <a:endParaRPr lang="en-US" sz="1800" dirty="0"/>
          </a:p>
        </p:txBody>
      </p:sp>
      <p:cxnSp>
        <p:nvCxnSpPr>
          <p:cNvPr id="9" name="Connector: Elbow 8">
            <a:extLst>
              <a:ext uri="{FF2B5EF4-FFF2-40B4-BE49-F238E27FC236}">
                <a16:creationId xmlns:a16="http://schemas.microsoft.com/office/drawing/2014/main" id="{8BA7884A-D6DA-49B1-9BE5-9CBDF907861A}"/>
              </a:ext>
            </a:extLst>
          </p:cNvPr>
          <p:cNvCxnSpPr>
            <a:cxnSpLocks/>
            <a:stCxn id="5" idx="3"/>
            <a:endCxn id="6" idx="0"/>
          </p:cNvCxnSpPr>
          <p:nvPr/>
        </p:nvCxnSpPr>
        <p:spPr>
          <a:xfrm>
            <a:off x="2970460" y="3458961"/>
            <a:ext cx="1247836" cy="26717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D07A993-8181-DAB6-F1F5-BB89480778BE}"/>
              </a:ext>
            </a:extLst>
          </p:cNvPr>
          <p:cNvCxnSpPr>
            <a:stCxn id="2" idx="4"/>
            <a:endCxn id="3" idx="0"/>
          </p:cNvCxnSpPr>
          <p:nvPr/>
        </p:nvCxnSpPr>
        <p:spPr>
          <a:xfrm rot="5400000">
            <a:off x="2091824" y="1338816"/>
            <a:ext cx="546190" cy="17076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907DDD-BC78-425F-5721-9968673AFFB9}"/>
              </a:ext>
            </a:extLst>
          </p:cNvPr>
          <p:cNvSpPr txBox="1"/>
          <p:nvPr/>
        </p:nvSpPr>
        <p:spPr>
          <a:xfrm>
            <a:off x="1399457" y="1382293"/>
            <a:ext cx="1327228" cy="400110"/>
          </a:xfrm>
          <a:prstGeom prst="rect">
            <a:avLst/>
          </a:prstGeom>
          <a:noFill/>
        </p:spPr>
        <p:txBody>
          <a:bodyPr wrap="square" rtlCol="0">
            <a:spAutoFit/>
          </a:bodyPr>
          <a:lstStyle/>
          <a:p>
            <a:r>
              <a:rPr lang="en-US" sz="2000" b="1" dirty="0"/>
              <a:t>Anubhav</a:t>
            </a:r>
          </a:p>
        </p:txBody>
      </p:sp>
      <p:sp>
        <p:nvSpPr>
          <p:cNvPr id="15" name="TextBox 14">
            <a:extLst>
              <a:ext uri="{FF2B5EF4-FFF2-40B4-BE49-F238E27FC236}">
                <a16:creationId xmlns:a16="http://schemas.microsoft.com/office/drawing/2014/main" id="{6D567FBD-5F10-B23D-008B-7B92764EBB2D}"/>
              </a:ext>
            </a:extLst>
          </p:cNvPr>
          <p:cNvSpPr txBox="1"/>
          <p:nvPr/>
        </p:nvSpPr>
        <p:spPr>
          <a:xfrm>
            <a:off x="9565970" y="1380309"/>
            <a:ext cx="1327228" cy="400110"/>
          </a:xfrm>
          <a:prstGeom prst="rect">
            <a:avLst/>
          </a:prstGeom>
          <a:noFill/>
        </p:spPr>
        <p:txBody>
          <a:bodyPr wrap="square" rtlCol="0">
            <a:spAutoFit/>
          </a:bodyPr>
          <a:lstStyle/>
          <a:p>
            <a:r>
              <a:rPr lang="en-US" sz="2000" b="1" dirty="0"/>
              <a:t>Amile</a:t>
            </a:r>
          </a:p>
        </p:txBody>
      </p:sp>
      <p:sp>
        <p:nvSpPr>
          <p:cNvPr id="17" name="Smiley Face 16">
            <a:extLst>
              <a:ext uri="{FF2B5EF4-FFF2-40B4-BE49-F238E27FC236}">
                <a16:creationId xmlns:a16="http://schemas.microsoft.com/office/drawing/2014/main" id="{C025380D-D485-972A-8F63-795998CF3BB4}"/>
              </a:ext>
            </a:extLst>
          </p:cNvPr>
          <p:cNvSpPr/>
          <p:nvPr/>
        </p:nvSpPr>
        <p:spPr>
          <a:xfrm>
            <a:off x="8842452" y="1276228"/>
            <a:ext cx="641042" cy="643327"/>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199"/>
          </a:p>
        </p:txBody>
      </p:sp>
      <p:sp>
        <p:nvSpPr>
          <p:cNvPr id="19" name="Rectangle 18">
            <a:extLst>
              <a:ext uri="{FF2B5EF4-FFF2-40B4-BE49-F238E27FC236}">
                <a16:creationId xmlns:a16="http://schemas.microsoft.com/office/drawing/2014/main" id="{8088D863-466B-C4E3-A5FE-58728CD1DF47}"/>
              </a:ext>
            </a:extLst>
          </p:cNvPr>
          <p:cNvSpPr/>
          <p:nvPr/>
        </p:nvSpPr>
        <p:spPr>
          <a:xfrm>
            <a:off x="8344634" y="2219737"/>
            <a:ext cx="1636674" cy="659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BAS</a:t>
            </a:r>
          </a:p>
        </p:txBody>
      </p:sp>
      <p:sp>
        <p:nvSpPr>
          <p:cNvPr id="21" name="TextBox 20">
            <a:extLst>
              <a:ext uri="{FF2B5EF4-FFF2-40B4-BE49-F238E27FC236}">
                <a16:creationId xmlns:a16="http://schemas.microsoft.com/office/drawing/2014/main" id="{38FB0FBD-B6C5-A54C-CA2E-1C9F50C5C995}"/>
              </a:ext>
            </a:extLst>
          </p:cNvPr>
          <p:cNvSpPr txBox="1"/>
          <p:nvPr/>
        </p:nvSpPr>
        <p:spPr>
          <a:xfrm>
            <a:off x="8231053" y="3550046"/>
            <a:ext cx="3943009" cy="1733295"/>
          </a:xfrm>
          <a:prstGeom prst="rect">
            <a:avLst/>
          </a:prstGeom>
          <a:noFill/>
        </p:spPr>
        <p:txBody>
          <a:bodyPr wrap="square" rtlCol="0">
            <a:spAutoFit/>
          </a:bodyPr>
          <a:lstStyle/>
          <a:p>
            <a:pPr marL="304724" indent="-304724">
              <a:buAutoNum type="arabicPeriod"/>
            </a:pPr>
            <a:r>
              <a:rPr lang="en-US" sz="1333" dirty="0"/>
              <a:t>First when a developer need project of already created git repository </a:t>
            </a:r>
            <a:r>
              <a:rPr lang="en-US" sz="1333" b="1" dirty="0"/>
              <a:t>git clone URL </a:t>
            </a:r>
            <a:r>
              <a:rPr lang="en-US" sz="1333" dirty="0"/>
              <a:t>this will create a local copy of project along with local repository</a:t>
            </a:r>
          </a:p>
          <a:p>
            <a:pPr marL="304724" indent="-304724">
              <a:buAutoNum type="arabicPeriod"/>
            </a:pPr>
            <a:r>
              <a:rPr lang="en-US" sz="1333" dirty="0"/>
              <a:t>Stage change git add .</a:t>
            </a:r>
          </a:p>
          <a:p>
            <a:pPr marL="304724" indent="-304724">
              <a:buAutoNum type="arabicPeriod"/>
            </a:pPr>
            <a:r>
              <a:rPr lang="en-US" sz="1333" dirty="0"/>
              <a:t>Commit this change locally git commit –m “”</a:t>
            </a:r>
          </a:p>
          <a:p>
            <a:pPr marL="304724" indent="-304724">
              <a:buAutoNum type="arabicPeriod"/>
            </a:pPr>
            <a:r>
              <a:rPr lang="en-US" sz="1333" dirty="0"/>
              <a:t>Push change to remote git push</a:t>
            </a:r>
          </a:p>
          <a:p>
            <a:pPr marL="304724" indent="-304724">
              <a:buAutoNum type="arabicPeriod"/>
            </a:pPr>
            <a:endParaRPr lang="en-US" sz="1333" b="1" dirty="0"/>
          </a:p>
        </p:txBody>
      </p:sp>
      <p:cxnSp>
        <p:nvCxnSpPr>
          <p:cNvPr id="23" name="Connector: Elbow 22">
            <a:extLst>
              <a:ext uri="{FF2B5EF4-FFF2-40B4-BE49-F238E27FC236}">
                <a16:creationId xmlns:a16="http://schemas.microsoft.com/office/drawing/2014/main" id="{A85D6513-CA65-5442-66FF-6B345777E452}"/>
              </a:ext>
            </a:extLst>
          </p:cNvPr>
          <p:cNvCxnSpPr>
            <a:stCxn id="6" idx="3"/>
            <a:endCxn id="19" idx="1"/>
          </p:cNvCxnSpPr>
          <p:nvPr/>
        </p:nvCxnSpPr>
        <p:spPr>
          <a:xfrm rot="5400000" flipH="1" flipV="1">
            <a:off x="5578938" y="2933845"/>
            <a:ext cx="3150251" cy="23811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3515B6-275A-8941-4A2D-FC192046583D}"/>
              </a:ext>
            </a:extLst>
          </p:cNvPr>
          <p:cNvSpPr txBox="1"/>
          <p:nvPr/>
        </p:nvSpPr>
        <p:spPr>
          <a:xfrm>
            <a:off x="5986067" y="2192651"/>
            <a:ext cx="2022443" cy="400110"/>
          </a:xfrm>
          <a:prstGeom prst="rect">
            <a:avLst/>
          </a:prstGeom>
          <a:noFill/>
        </p:spPr>
        <p:txBody>
          <a:bodyPr wrap="square" rtlCol="0">
            <a:spAutoFit/>
          </a:bodyPr>
          <a:lstStyle/>
          <a:p>
            <a:r>
              <a:rPr lang="en-US" sz="2000" dirty="0"/>
              <a:t>git clone</a:t>
            </a:r>
          </a:p>
        </p:txBody>
      </p:sp>
      <p:sp>
        <p:nvSpPr>
          <p:cNvPr id="26" name="Rectangle 25">
            <a:extLst>
              <a:ext uri="{FF2B5EF4-FFF2-40B4-BE49-F238E27FC236}">
                <a16:creationId xmlns:a16="http://schemas.microsoft.com/office/drawing/2014/main" id="{30EDEC9A-30E5-F05A-D290-11A2B15F20BD}"/>
              </a:ext>
            </a:extLst>
          </p:cNvPr>
          <p:cNvSpPr/>
          <p:nvPr/>
        </p:nvSpPr>
        <p:spPr>
          <a:xfrm>
            <a:off x="8035594" y="2947105"/>
            <a:ext cx="2744741" cy="490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git Repository</a:t>
            </a:r>
          </a:p>
        </p:txBody>
      </p:sp>
      <p:cxnSp>
        <p:nvCxnSpPr>
          <p:cNvPr id="28" name="Connector: Elbow 27">
            <a:extLst>
              <a:ext uri="{FF2B5EF4-FFF2-40B4-BE49-F238E27FC236}">
                <a16:creationId xmlns:a16="http://schemas.microsoft.com/office/drawing/2014/main" id="{2A692886-23D6-767D-C10B-66D5858218EE}"/>
              </a:ext>
            </a:extLst>
          </p:cNvPr>
          <p:cNvCxnSpPr/>
          <p:nvPr/>
        </p:nvCxnSpPr>
        <p:spPr>
          <a:xfrm rot="5400000">
            <a:off x="6016442" y="3315674"/>
            <a:ext cx="2848574" cy="18078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434746DF-4B94-CABE-AEFF-24762E4488E6}"/>
              </a:ext>
            </a:extLst>
          </p:cNvPr>
          <p:cNvCxnSpPr>
            <a:endCxn id="3" idx="3"/>
          </p:cNvCxnSpPr>
          <p:nvPr/>
        </p:nvCxnSpPr>
        <p:spPr>
          <a:xfrm rot="16200000" flipV="1">
            <a:off x="2198503" y="2926213"/>
            <a:ext cx="2974976" cy="27131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ECB710-03B3-8F92-17C2-A3C389689350}"/>
              </a:ext>
            </a:extLst>
          </p:cNvPr>
          <p:cNvSpPr txBox="1"/>
          <p:nvPr/>
        </p:nvSpPr>
        <p:spPr>
          <a:xfrm>
            <a:off x="2970460" y="2435884"/>
            <a:ext cx="1993493" cy="400110"/>
          </a:xfrm>
          <a:prstGeom prst="rect">
            <a:avLst/>
          </a:prstGeom>
          <a:noFill/>
        </p:spPr>
        <p:txBody>
          <a:bodyPr wrap="square" rtlCol="0">
            <a:spAutoFit/>
          </a:bodyPr>
          <a:lstStyle/>
          <a:p>
            <a:r>
              <a:rPr lang="en-US" sz="2000" dirty="0"/>
              <a:t>git pull</a:t>
            </a:r>
          </a:p>
        </p:txBody>
      </p:sp>
      <p:sp>
        <p:nvSpPr>
          <p:cNvPr id="10" name="TextBox 9">
            <a:extLst>
              <a:ext uri="{FF2B5EF4-FFF2-40B4-BE49-F238E27FC236}">
                <a16:creationId xmlns:a16="http://schemas.microsoft.com/office/drawing/2014/main" id="{DD51BA26-3089-B07F-3495-835A9D863521}"/>
              </a:ext>
            </a:extLst>
          </p:cNvPr>
          <p:cNvSpPr txBox="1"/>
          <p:nvPr/>
        </p:nvSpPr>
        <p:spPr>
          <a:xfrm>
            <a:off x="66652" y="3881777"/>
            <a:ext cx="4034470" cy="2062103"/>
          </a:xfrm>
          <a:prstGeom prst="rect">
            <a:avLst/>
          </a:prstGeom>
          <a:noFill/>
        </p:spPr>
        <p:txBody>
          <a:bodyPr wrap="square" rtlCol="0">
            <a:spAutoFit/>
          </a:bodyPr>
          <a:lstStyle/>
          <a:p>
            <a:pPr marL="304724" indent="-304724">
              <a:buAutoNum type="arabicPeriod"/>
            </a:pPr>
            <a:r>
              <a:rPr lang="en-US" sz="800" dirty="0"/>
              <a:t>Initialize local git repo – </a:t>
            </a:r>
            <a:r>
              <a:rPr lang="en-US" sz="800" b="1" dirty="0"/>
              <a:t>git </a:t>
            </a:r>
            <a:r>
              <a:rPr lang="en-US" sz="800" b="1" dirty="0" err="1"/>
              <a:t>init</a:t>
            </a:r>
            <a:endParaRPr lang="en-US" sz="800" b="1" dirty="0"/>
          </a:p>
          <a:p>
            <a:pPr marL="304724" indent="-304724">
              <a:buAutoNum type="arabicPeriod"/>
            </a:pPr>
            <a:r>
              <a:rPr lang="en-US" sz="800" dirty="0"/>
              <a:t>Avoid tracking </a:t>
            </a:r>
            <a:r>
              <a:rPr lang="en-US" sz="800" dirty="0" err="1"/>
              <a:t>node_modules</a:t>
            </a:r>
            <a:r>
              <a:rPr lang="en-US" sz="800" dirty="0"/>
              <a:t> – create a file </a:t>
            </a:r>
            <a:r>
              <a:rPr lang="en-US" sz="800" b="1" dirty="0"/>
              <a:t>.</a:t>
            </a:r>
            <a:r>
              <a:rPr lang="en-US" sz="800" b="1" dirty="0" err="1"/>
              <a:t>gitignore</a:t>
            </a:r>
            <a:r>
              <a:rPr lang="en-US" sz="800" b="1" dirty="0"/>
              <a:t> </a:t>
            </a:r>
            <a:r>
              <a:rPr lang="en-US" sz="800" dirty="0"/>
              <a:t>and add entry for </a:t>
            </a:r>
            <a:r>
              <a:rPr lang="en-US" sz="800" b="1" dirty="0" err="1"/>
              <a:t>node_modules</a:t>
            </a:r>
            <a:endParaRPr lang="en-US" sz="800" b="1" dirty="0"/>
          </a:p>
          <a:p>
            <a:pPr marL="304724" indent="-304724">
              <a:buAutoNum type="arabicPeriod"/>
            </a:pPr>
            <a:r>
              <a:rPr lang="en-US" sz="800" dirty="0"/>
              <a:t>We need to tell git which are all files I want to track now – </a:t>
            </a:r>
            <a:r>
              <a:rPr lang="en-US" sz="800" b="1" dirty="0"/>
              <a:t>git add .</a:t>
            </a:r>
          </a:p>
          <a:p>
            <a:pPr marL="304724" indent="-304724">
              <a:buAutoNum type="arabicPeriod"/>
            </a:pPr>
            <a:r>
              <a:rPr lang="en-US" sz="800" dirty="0"/>
              <a:t>Now all files are added for tracking, We can create first stable version in git – </a:t>
            </a:r>
            <a:r>
              <a:rPr lang="en-US" sz="800" b="1" dirty="0"/>
              <a:t>git commit -m “message”</a:t>
            </a:r>
          </a:p>
          <a:p>
            <a:pPr marL="304724" indent="-304724">
              <a:buAutoNum type="arabicPeriod"/>
            </a:pPr>
            <a:r>
              <a:rPr lang="en-US" sz="800" dirty="0"/>
              <a:t>To go back to last stable state we can use the </a:t>
            </a:r>
            <a:r>
              <a:rPr lang="en-US" sz="800" b="1" dirty="0"/>
              <a:t>git reset --hard</a:t>
            </a:r>
          </a:p>
          <a:p>
            <a:pPr marL="304724" indent="-304724">
              <a:buAutoNum type="arabicPeriod"/>
            </a:pPr>
            <a:r>
              <a:rPr lang="en-US" sz="800" dirty="0"/>
              <a:t>Create a free git account on internet, we can now create a new git repo</a:t>
            </a:r>
          </a:p>
          <a:p>
            <a:pPr marL="304724" indent="-304724">
              <a:buAutoNum type="arabicPeriod"/>
            </a:pPr>
            <a:r>
              <a:rPr lang="en-US" sz="800" dirty="0"/>
              <a:t>A developer must create PAT token to perform work with git Developer Settings &gt; PAT Token</a:t>
            </a:r>
          </a:p>
          <a:p>
            <a:pPr marL="304724" indent="-304724">
              <a:buAutoNum type="arabicPeriod"/>
            </a:pPr>
            <a:r>
              <a:rPr lang="en-US" sz="800" dirty="0"/>
              <a:t>*What is the remote branch name</a:t>
            </a:r>
          </a:p>
          <a:p>
            <a:pPr lvl="2"/>
            <a:r>
              <a:rPr lang="en-US" sz="800" b="1" dirty="0"/>
              <a:t>git branch -M master</a:t>
            </a:r>
          </a:p>
          <a:p>
            <a:pPr marL="304724" indent="-304724">
              <a:buAutoNum type="arabicPeriod"/>
            </a:pPr>
            <a:r>
              <a:rPr lang="en-US" sz="800" dirty="0"/>
              <a:t>*Address of remote repository</a:t>
            </a:r>
          </a:p>
          <a:p>
            <a:pPr lvl="1"/>
            <a:r>
              <a:rPr lang="en-US" sz="800" b="1" dirty="0"/>
              <a:t>git remote add origin &lt;URL&gt;</a:t>
            </a:r>
          </a:p>
          <a:p>
            <a:pPr marL="304724" indent="-304724">
              <a:buAutoNum type="arabicPeriod"/>
            </a:pPr>
            <a:r>
              <a:rPr lang="en-US" sz="800" dirty="0"/>
              <a:t>Push the code to remote repo from local repo</a:t>
            </a:r>
          </a:p>
          <a:p>
            <a:r>
              <a:rPr lang="en-US" sz="800" b="1" dirty="0"/>
              <a:t>git push -u origin master</a:t>
            </a:r>
          </a:p>
        </p:txBody>
      </p:sp>
      <p:sp>
        <p:nvSpPr>
          <p:cNvPr id="14" name="Freeform: Shape 13">
            <a:extLst>
              <a:ext uri="{FF2B5EF4-FFF2-40B4-BE49-F238E27FC236}">
                <a16:creationId xmlns:a16="http://schemas.microsoft.com/office/drawing/2014/main" id="{D4FFD506-B976-46EE-BD98-B119840CB64A}"/>
              </a:ext>
            </a:extLst>
          </p:cNvPr>
          <p:cNvSpPr/>
          <p:nvPr/>
        </p:nvSpPr>
        <p:spPr>
          <a:xfrm>
            <a:off x="-1" y="0"/>
            <a:ext cx="1993020" cy="961079"/>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Title 3">
            <a:extLst>
              <a:ext uri="{FF2B5EF4-FFF2-40B4-BE49-F238E27FC236}">
                <a16:creationId xmlns:a16="http://schemas.microsoft.com/office/drawing/2014/main" id="{46513F15-3B07-91C5-8F30-C1573F5A172C}"/>
              </a:ext>
            </a:extLst>
          </p:cNvPr>
          <p:cNvSpPr txBox="1">
            <a:spLocks/>
          </p:cNvSpPr>
          <p:nvPr/>
        </p:nvSpPr>
        <p:spPr>
          <a:xfrm>
            <a:off x="411183" y="79425"/>
            <a:ext cx="10369152" cy="711081"/>
          </a:xfrm>
          <a:prstGeom prst="rect">
            <a:avLst/>
          </a:prstGeom>
        </p:spPr>
        <p:txBody>
          <a:bodyPr vert="horz" lIns="0" tIns="60949" rIns="0" bIns="60949" rtlCol="0" anchor="ctr">
            <a:noAutofit/>
          </a:bodyPr>
          <a:lstStyle>
            <a:lvl1pPr algn="l" defTabSz="1218987" rtl="0" eaLnBrk="1" latinLnBrk="0" hangingPunct="1">
              <a:spcBef>
                <a:spcPct val="0"/>
              </a:spcBef>
              <a:buNone/>
              <a:defRPr sz="3600" b="1" kern="1200">
                <a:solidFill>
                  <a:schemeClr val="bg1"/>
                </a:solidFill>
                <a:latin typeface="+mn-lt"/>
                <a:ea typeface="+mj-ea"/>
                <a:cs typeface="+mj-cs"/>
              </a:defRPr>
            </a:lvl1pPr>
          </a:lstStyle>
          <a:p>
            <a:r>
              <a:rPr lang="en-US" dirty="0">
                <a:solidFill>
                  <a:srgbClr val="000000"/>
                </a:solidFill>
                <a:latin typeface="Arial Black" panose="020B0A04020102020204" pitchFamily="34" charset="0"/>
              </a:rPr>
              <a:t>Git HUB</a:t>
            </a:r>
            <a:endParaRPr lang="en-US" dirty="0">
              <a:solidFill>
                <a:schemeClr val="tx1">
                  <a:lumMod val="85000"/>
                  <a:lumOff val="15000"/>
                </a:schemeClr>
              </a:solidFill>
              <a:latin typeface="Arial Black" panose="020B0A04020102020204" pitchFamily="34" charset="0"/>
            </a:endParaRPr>
          </a:p>
        </p:txBody>
      </p:sp>
    </p:spTree>
    <p:extLst>
      <p:ext uri="{BB962C8B-B14F-4D97-AF65-F5344CB8AC3E}">
        <p14:creationId xmlns:p14="http://schemas.microsoft.com/office/powerpoint/2010/main" val="3465015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Transport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pPr marL="285750" indent="-285750">
              <a:buFontTx/>
              <a:buChar char="-"/>
            </a:pPr>
            <a:r>
              <a:rPr lang="en-IN" sz="1800" dirty="0"/>
              <a:t>What is CI/CD </a:t>
            </a:r>
          </a:p>
          <a:p>
            <a:pPr marL="285750" indent="-285750">
              <a:buFontTx/>
              <a:buChar char="-"/>
            </a:pPr>
            <a:r>
              <a:rPr lang="en-IN" sz="1800" dirty="0"/>
              <a:t>SAP BTP CI/CD Management</a:t>
            </a:r>
          </a:p>
          <a:p>
            <a:pPr marL="285750" indent="-285750">
              <a:buFontTx/>
              <a:buChar char="-"/>
            </a:pPr>
            <a:r>
              <a:rPr lang="en-IN" sz="1800" dirty="0"/>
              <a:t>Configure project for Continuous Integration</a:t>
            </a:r>
          </a:p>
          <a:p>
            <a:pPr marL="285750" indent="-285750">
              <a:buFontTx/>
              <a:buChar char="-"/>
            </a:pPr>
            <a:r>
              <a:rPr lang="en-IN" sz="1800" dirty="0"/>
              <a:t>Configure and trigger build from git webhook</a:t>
            </a:r>
          </a:p>
          <a:p>
            <a:pPr marL="285750" indent="-285750">
              <a:buFontTx/>
              <a:buChar char="-"/>
            </a:pPr>
            <a:r>
              <a:rPr lang="en-IN" sz="1800" dirty="0"/>
              <a:t>SAP BTP Cloud Transport Management service</a:t>
            </a:r>
          </a:p>
          <a:p>
            <a:pPr marL="285750" indent="-285750">
              <a:buFontTx/>
              <a:buChar char="-"/>
            </a:pPr>
            <a:r>
              <a:rPr lang="en-IN" sz="1800" dirty="0"/>
              <a:t>Create Landscape</a:t>
            </a:r>
          </a:p>
          <a:p>
            <a:pPr marL="285750" indent="-285750">
              <a:buFontTx/>
              <a:buChar char="-"/>
            </a:pPr>
            <a:r>
              <a:rPr lang="en-IN" sz="1800" dirty="0"/>
              <a:t>Configure Continuous Delivery</a:t>
            </a:r>
          </a:p>
        </p:txBody>
      </p:sp>
    </p:spTree>
    <p:extLst>
      <p:ext uri="{BB962C8B-B14F-4D97-AF65-F5344CB8AC3E}">
        <p14:creationId xmlns:p14="http://schemas.microsoft.com/office/powerpoint/2010/main" val="2534020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What is CI/CD</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3" name="TextBox 2">
            <a:extLst>
              <a:ext uri="{FF2B5EF4-FFF2-40B4-BE49-F238E27FC236}">
                <a16:creationId xmlns:a16="http://schemas.microsoft.com/office/drawing/2014/main" id="{FF88CE36-DC47-7E50-334D-9B9B819DD028}"/>
              </a:ext>
            </a:extLst>
          </p:cNvPr>
          <p:cNvSpPr txBox="1"/>
          <p:nvPr/>
        </p:nvSpPr>
        <p:spPr>
          <a:xfrm>
            <a:off x="117748" y="1092385"/>
            <a:ext cx="11953328" cy="2308324"/>
          </a:xfrm>
          <a:prstGeom prst="rect">
            <a:avLst/>
          </a:prstGeom>
          <a:noFill/>
        </p:spPr>
        <p:txBody>
          <a:bodyPr wrap="square">
            <a:spAutoFit/>
          </a:bodyPr>
          <a:lstStyle/>
          <a:p>
            <a:pPr algn="just"/>
            <a:r>
              <a:rPr lang="en-US" sz="1800" b="1" i="0" dirty="0">
                <a:solidFill>
                  <a:srgbClr val="333333"/>
                </a:solidFill>
                <a:effectLst/>
                <a:latin typeface="72" panose="020B0503030000000003" pitchFamily="34" charset="0"/>
              </a:rPr>
              <a:t>Continuous integration (CI)</a:t>
            </a:r>
            <a:r>
              <a:rPr lang="en-US" sz="1800" b="0" i="0" dirty="0">
                <a:solidFill>
                  <a:srgbClr val="333333"/>
                </a:solidFill>
                <a:effectLst/>
                <a:latin typeface="72" panose="020B0503030000000003" pitchFamily="34" charset="0"/>
              </a:rPr>
              <a:t> describes a software development process, in which various team members integrate their contributions frequently into a single main line. Before each integration, the changes are verified through builds and automated testing. Thereby, you can detect errors as quickly as possible and prevent integration problems before completing the development.</a:t>
            </a:r>
          </a:p>
          <a:p>
            <a:pPr algn="just"/>
            <a:endParaRPr lang="en-US" sz="1800" b="0" i="0" dirty="0">
              <a:solidFill>
                <a:srgbClr val="333333"/>
              </a:solidFill>
              <a:effectLst/>
              <a:latin typeface="72" panose="020B0503030000000003" pitchFamily="34" charset="0"/>
            </a:endParaRPr>
          </a:p>
          <a:p>
            <a:pPr algn="just"/>
            <a:r>
              <a:rPr lang="en-US" sz="1800" b="0" i="0" dirty="0">
                <a:solidFill>
                  <a:srgbClr val="333333"/>
                </a:solidFill>
                <a:effectLst/>
                <a:latin typeface="72" panose="020B0503030000000003" pitchFamily="34" charset="0"/>
              </a:rPr>
              <a:t>The </a:t>
            </a:r>
            <a:r>
              <a:rPr lang="en-US" sz="1800" b="1" i="0" dirty="0">
                <a:solidFill>
                  <a:srgbClr val="333333"/>
                </a:solidFill>
                <a:effectLst/>
                <a:latin typeface="72" panose="020B0503030000000003" pitchFamily="34" charset="0"/>
              </a:rPr>
              <a:t>continuous delivery (CD)</a:t>
            </a:r>
            <a:r>
              <a:rPr lang="en-US" sz="1800" b="0" i="0" dirty="0">
                <a:solidFill>
                  <a:srgbClr val="333333"/>
                </a:solidFill>
                <a:effectLst/>
                <a:latin typeface="72" panose="020B0503030000000003" pitchFamily="34" charset="0"/>
              </a:rPr>
              <a:t> concept expands on the one of continuous integration. It adds the aspect that any change that has successfully passed the tests is immediately ready to be deployed to production, both from a technical and a qualitative point of view.</a:t>
            </a:r>
          </a:p>
        </p:txBody>
      </p:sp>
      <p:pic>
        <p:nvPicPr>
          <p:cNvPr id="1026" name="Picture 2">
            <a:extLst>
              <a:ext uri="{FF2B5EF4-FFF2-40B4-BE49-F238E27FC236}">
                <a16:creationId xmlns:a16="http://schemas.microsoft.com/office/drawing/2014/main" id="{C9CF0FA2-D4FB-D67D-31D4-5E3F4D658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4212" y="3222045"/>
            <a:ext cx="3205285" cy="364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6044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BTP CI/CD Management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2050" name="Picture 2">
            <a:extLst>
              <a:ext uri="{FF2B5EF4-FFF2-40B4-BE49-F238E27FC236}">
                <a16:creationId xmlns:a16="http://schemas.microsoft.com/office/drawing/2014/main" id="{B652C18E-D212-8D31-C196-211A3768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52" y="1628800"/>
            <a:ext cx="11115675" cy="3076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15C0E3D-FE13-A891-D721-62E3BF791F76}"/>
                  </a:ext>
                </a:extLst>
              </p14:cNvPr>
              <p14:cNvContentPartPr/>
              <p14:nvPr/>
            </p14:nvContentPartPr>
            <p14:xfrm>
              <a:off x="939600" y="4984920"/>
              <a:ext cx="9651960" cy="1047960"/>
            </p14:xfrm>
          </p:contentPart>
        </mc:Choice>
        <mc:Fallback xmlns="">
          <p:pic>
            <p:nvPicPr>
              <p:cNvPr id="2" name="Ink 1">
                <a:extLst>
                  <a:ext uri="{FF2B5EF4-FFF2-40B4-BE49-F238E27FC236}">
                    <a16:creationId xmlns:a16="http://schemas.microsoft.com/office/drawing/2014/main" id="{C15C0E3D-FE13-A891-D721-62E3BF791F76}"/>
                  </a:ext>
                </a:extLst>
              </p:cNvPr>
              <p:cNvPicPr/>
              <p:nvPr/>
            </p:nvPicPr>
            <p:blipFill>
              <a:blip r:embed="rId6"/>
              <a:stretch>
                <a:fillRect/>
              </a:stretch>
            </p:blipFill>
            <p:spPr>
              <a:xfrm>
                <a:off x="930240" y="4975560"/>
                <a:ext cx="9670680" cy="1066680"/>
              </a:xfrm>
              <a:prstGeom prst="rect">
                <a:avLst/>
              </a:prstGeom>
            </p:spPr>
          </p:pic>
        </mc:Fallback>
      </mc:AlternateContent>
    </p:spTree>
    <p:extLst>
      <p:ext uri="{BB962C8B-B14F-4D97-AF65-F5344CB8AC3E}">
        <p14:creationId xmlns:p14="http://schemas.microsoft.com/office/powerpoint/2010/main" val="4278357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Templates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pPr marL="285750" indent="-285750">
              <a:buFontTx/>
              <a:buChar char="-"/>
            </a:pPr>
            <a:r>
              <a:rPr lang="en-IN" sz="1800" dirty="0"/>
              <a:t>What is process template</a:t>
            </a:r>
          </a:p>
          <a:p>
            <a:pPr marL="285750" indent="-285750">
              <a:buFontTx/>
              <a:buChar char="-"/>
            </a:pPr>
            <a:r>
              <a:rPr lang="en-IN" sz="1800" dirty="0"/>
              <a:t>Steps to create process template</a:t>
            </a:r>
          </a:p>
          <a:p>
            <a:pPr marL="285750" indent="-285750">
              <a:buFontTx/>
              <a:buChar char="-"/>
            </a:pPr>
            <a:r>
              <a:rPr lang="en-IN" sz="1800" dirty="0"/>
              <a:t>What is process variant</a:t>
            </a:r>
          </a:p>
          <a:p>
            <a:pPr marL="285750" indent="-285750">
              <a:buFontTx/>
              <a:buChar char="-"/>
            </a:pPr>
            <a:r>
              <a:rPr lang="en-IN" sz="1800" dirty="0"/>
              <a:t>Create first process template</a:t>
            </a:r>
          </a:p>
          <a:p>
            <a:pPr marL="285750" indent="-285750">
              <a:buFontTx/>
              <a:buChar char="-"/>
            </a:pPr>
            <a:r>
              <a:rPr lang="en-IN" sz="1800" dirty="0"/>
              <a:t>Create process variant</a:t>
            </a:r>
          </a:p>
        </p:txBody>
      </p:sp>
    </p:spTree>
    <p:extLst>
      <p:ext uri="{BB962C8B-B14F-4D97-AF65-F5344CB8AC3E}">
        <p14:creationId xmlns:p14="http://schemas.microsoft.com/office/powerpoint/2010/main" val="371323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FAQ’s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r>
              <a:rPr lang="en-IN" sz="1800" dirty="0"/>
              <a:t>Create your free BTP Account</a:t>
            </a:r>
          </a:p>
          <a:p>
            <a:r>
              <a:rPr lang="en-IN" sz="1800" dirty="0">
                <a:hlinkClick r:id="rId4"/>
              </a:rPr>
              <a:t>https://account.hanatrial.ondemand.com/trial/#/home/trial</a:t>
            </a:r>
            <a:endParaRPr lang="en-IN" sz="1800" dirty="0"/>
          </a:p>
          <a:p>
            <a:endParaRPr lang="en-IN" sz="1800" dirty="0"/>
          </a:p>
        </p:txBody>
      </p:sp>
      <p:pic>
        <p:nvPicPr>
          <p:cNvPr id="3" name="Picture 2">
            <a:extLst>
              <a:ext uri="{FF2B5EF4-FFF2-40B4-BE49-F238E27FC236}">
                <a16:creationId xmlns:a16="http://schemas.microsoft.com/office/drawing/2014/main" id="{2B48CA99-B7F6-14CB-D766-EC61DF130EB1}"/>
              </a:ext>
            </a:extLst>
          </p:cNvPr>
          <p:cNvPicPr>
            <a:picLocks noChangeAspect="1"/>
          </p:cNvPicPr>
          <p:nvPr/>
        </p:nvPicPr>
        <p:blipFill>
          <a:blip r:embed="rId5"/>
          <a:stretch>
            <a:fillRect/>
          </a:stretch>
        </p:blipFill>
        <p:spPr>
          <a:xfrm>
            <a:off x="333772" y="1736176"/>
            <a:ext cx="8902725" cy="4509353"/>
          </a:xfrm>
          <a:prstGeom prst="rect">
            <a:avLst/>
          </a:prstGeom>
        </p:spPr>
      </p:pic>
    </p:spTree>
    <p:extLst>
      <p:ext uri="{BB962C8B-B14F-4D97-AF65-F5344CB8AC3E}">
        <p14:creationId xmlns:p14="http://schemas.microsoft.com/office/powerpoint/2010/main" val="4268262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What is process template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554545"/>
          </a:xfrm>
          <a:prstGeom prst="rect">
            <a:avLst/>
          </a:prstGeom>
          <a:noFill/>
        </p:spPr>
        <p:txBody>
          <a:bodyPr wrap="square" rtlCol="0">
            <a:spAutoFit/>
          </a:bodyPr>
          <a:lstStyle/>
          <a:p>
            <a:pPr algn="l"/>
            <a:r>
              <a:rPr lang="en-US" sz="2000" b="0" i="0" u="none" strike="noStrike" baseline="0" dirty="0">
                <a:solidFill>
                  <a:srgbClr val="000000"/>
                </a:solidFill>
                <a:latin typeface="Arial" panose="020B0604020202020204" pitchFamily="34" charset="0"/>
              </a:rPr>
              <a:t>A process template contains </a:t>
            </a:r>
            <a:r>
              <a:rPr lang="en-US" sz="2000" b="1" i="0" u="none" strike="noStrike" baseline="0" dirty="0">
                <a:solidFill>
                  <a:srgbClr val="000000"/>
                </a:solidFill>
                <a:latin typeface="Arial" panose="020B0604020202020204" pitchFamily="34" charset="0"/>
              </a:rPr>
              <a:t>process steps </a:t>
            </a:r>
            <a:r>
              <a:rPr lang="en-US" sz="2000" b="0" i="0" u="none" strike="noStrike" baseline="0" dirty="0">
                <a:solidFill>
                  <a:srgbClr val="000000"/>
                </a:solidFill>
                <a:latin typeface="Arial" panose="020B0604020202020204" pitchFamily="34" charset="0"/>
              </a:rPr>
              <a:t>that are</a:t>
            </a:r>
          </a:p>
          <a:p>
            <a:pPr algn="l"/>
            <a:r>
              <a:rPr lang="en-US" sz="2000" b="1" i="0" u="none" strike="noStrike" baseline="0" dirty="0">
                <a:solidFill>
                  <a:srgbClr val="000000"/>
                </a:solidFill>
                <a:latin typeface="Arial" panose="020B0604020202020204" pitchFamily="34" charset="0"/>
              </a:rPr>
              <a:t>used to configure different process variants</a:t>
            </a:r>
          </a:p>
          <a:p>
            <a:pPr algn="l"/>
            <a:r>
              <a:rPr lang="en-US" sz="2000" b="0" i="0" u="none" strike="noStrike" baseline="0" dirty="0">
                <a:solidFill>
                  <a:srgbClr val="000000"/>
                </a:solidFill>
                <a:latin typeface="Arial" panose="020B0604020202020204" pitchFamily="34" charset="0"/>
              </a:rPr>
              <a:t>It also contains</a:t>
            </a:r>
          </a:p>
          <a:p>
            <a:pPr algn="l"/>
            <a:endParaRPr lang="en-US" sz="2000" dirty="0">
              <a:solidFill>
                <a:srgbClr val="000000"/>
              </a:solidFill>
              <a:latin typeface="Arial" panose="020B0604020202020204" pitchFamily="34" charset="0"/>
            </a:endParaRPr>
          </a:p>
          <a:p>
            <a:pPr algn="l"/>
            <a:endParaRPr lang="en-US" sz="2000" b="0" i="0" u="none" strike="noStrike" baseline="0" dirty="0">
              <a:solidFill>
                <a:srgbClr val="000000"/>
              </a:solidFill>
              <a:latin typeface="Arial" panose="020B0604020202020204" pitchFamily="34" charset="0"/>
            </a:endParaRPr>
          </a:p>
          <a:p>
            <a:pPr algn="l"/>
            <a:r>
              <a:rPr lang="en-US" sz="2000" b="0" i="0" u="none" strike="noStrike" baseline="0" dirty="0">
                <a:solidFill>
                  <a:srgbClr val="F1AC00"/>
                </a:solidFill>
                <a:latin typeface="Wingdings-Regular"/>
              </a:rPr>
              <a:t>▪ </a:t>
            </a:r>
            <a:r>
              <a:rPr lang="en-US" sz="2000" b="1" i="0" u="none" strike="noStrike" baseline="0" dirty="0">
                <a:solidFill>
                  <a:srgbClr val="000000"/>
                </a:solidFill>
                <a:latin typeface="Arial" panose="020B0604020202020204" pitchFamily="34" charset="0"/>
              </a:rPr>
              <a:t>process context </a:t>
            </a:r>
            <a:r>
              <a:rPr lang="en-US" sz="2000" b="0" i="0" u="none" strike="noStrike" baseline="0" dirty="0">
                <a:solidFill>
                  <a:srgbClr val="000000"/>
                </a:solidFill>
                <a:latin typeface="Arial" panose="020B0604020202020204" pitchFamily="34" charset="0"/>
              </a:rPr>
              <a:t>for data mapping across process steps</a:t>
            </a:r>
          </a:p>
          <a:p>
            <a:pPr algn="l"/>
            <a:r>
              <a:rPr lang="en-US" sz="2000" b="0" i="0" u="none" strike="noStrike" baseline="0" dirty="0">
                <a:solidFill>
                  <a:srgbClr val="F1AC00"/>
                </a:solidFill>
                <a:latin typeface="Wingdings-Regular"/>
              </a:rPr>
              <a:t>▪ </a:t>
            </a:r>
            <a:r>
              <a:rPr lang="en-US" sz="2000" b="1" i="0" u="none" strike="noStrike" baseline="0" dirty="0">
                <a:solidFill>
                  <a:srgbClr val="000000"/>
                </a:solidFill>
                <a:latin typeface="Arial" panose="020B0604020202020204" pitchFamily="34" charset="0"/>
              </a:rPr>
              <a:t>process attributes </a:t>
            </a:r>
            <a:r>
              <a:rPr lang="en-US" sz="2000" b="0" i="0" u="none" strike="noStrike" baseline="0" dirty="0">
                <a:solidFill>
                  <a:srgbClr val="000000"/>
                </a:solidFill>
                <a:latin typeface="Arial" panose="020B0604020202020204" pitchFamily="34" charset="0"/>
              </a:rPr>
              <a:t>for identifying the process instance</a:t>
            </a:r>
          </a:p>
          <a:p>
            <a:pPr algn="l"/>
            <a:r>
              <a:rPr lang="en-US" sz="2000" b="0" i="0" u="none" strike="noStrike" baseline="0" dirty="0">
                <a:solidFill>
                  <a:srgbClr val="F1AC00"/>
                </a:solidFill>
                <a:latin typeface="Wingdings-Regular"/>
              </a:rPr>
              <a:t>▪ </a:t>
            </a:r>
            <a:r>
              <a:rPr lang="en-US" sz="2000" b="1" i="0" u="none" strike="noStrike" baseline="0" dirty="0">
                <a:solidFill>
                  <a:srgbClr val="000000"/>
                </a:solidFill>
                <a:latin typeface="Arial" panose="020B0604020202020204" pitchFamily="34" charset="0"/>
              </a:rPr>
              <a:t>monitoring KPIs</a:t>
            </a:r>
            <a:endParaRPr lang="en-IN" sz="2000" dirty="0"/>
          </a:p>
        </p:txBody>
      </p:sp>
      <p:pic>
        <p:nvPicPr>
          <p:cNvPr id="3" name="Picture 2">
            <a:extLst>
              <a:ext uri="{FF2B5EF4-FFF2-40B4-BE49-F238E27FC236}">
                <a16:creationId xmlns:a16="http://schemas.microsoft.com/office/drawing/2014/main" id="{D86547CE-89AB-D5C1-3983-341564F6330F}"/>
              </a:ext>
            </a:extLst>
          </p:cNvPr>
          <p:cNvPicPr>
            <a:picLocks noChangeAspect="1"/>
          </p:cNvPicPr>
          <p:nvPr/>
        </p:nvPicPr>
        <p:blipFill>
          <a:blip r:embed="rId4"/>
          <a:stretch>
            <a:fillRect/>
          </a:stretch>
        </p:blipFill>
        <p:spPr>
          <a:xfrm>
            <a:off x="8927482" y="1916832"/>
            <a:ext cx="2331922" cy="2751058"/>
          </a:xfrm>
          <a:prstGeom prst="rect">
            <a:avLst/>
          </a:prstGeom>
        </p:spPr>
      </p:pic>
    </p:spTree>
    <p:extLst>
      <p:ext uri="{BB962C8B-B14F-4D97-AF65-F5344CB8AC3E}">
        <p14:creationId xmlns:p14="http://schemas.microsoft.com/office/powerpoint/2010/main" val="7958331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Steps to create process template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418C796C-7EE0-A1BB-C254-517EE564A022}"/>
              </a:ext>
            </a:extLst>
          </p:cNvPr>
          <p:cNvPicPr>
            <a:picLocks noChangeAspect="1"/>
          </p:cNvPicPr>
          <p:nvPr/>
        </p:nvPicPr>
        <p:blipFill>
          <a:blip r:embed="rId4"/>
          <a:stretch>
            <a:fillRect/>
          </a:stretch>
        </p:blipFill>
        <p:spPr>
          <a:xfrm>
            <a:off x="1636325" y="1054036"/>
            <a:ext cx="8916173" cy="5326842"/>
          </a:xfrm>
          <a:prstGeom prst="rect">
            <a:avLst/>
          </a:prstGeom>
        </p:spPr>
      </p:pic>
    </p:spTree>
    <p:extLst>
      <p:ext uri="{BB962C8B-B14F-4D97-AF65-F5344CB8AC3E}">
        <p14:creationId xmlns:p14="http://schemas.microsoft.com/office/powerpoint/2010/main" val="2818680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Variant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r>
              <a:rPr lang="en-US" sz="1800" b="0" i="0" dirty="0">
                <a:solidFill>
                  <a:srgbClr val="1F1F1F"/>
                </a:solidFill>
                <a:effectLst/>
                <a:latin typeface="72-Regular"/>
              </a:rPr>
              <a:t>A process variant consists of multiple process steps configured by a line-of-business expert. You can create multiple process variants depending on the number of approval steps to configure for workflow.</a:t>
            </a:r>
            <a:endParaRPr lang="en-IN" dirty="0"/>
          </a:p>
        </p:txBody>
      </p:sp>
      <p:sp>
        <p:nvSpPr>
          <p:cNvPr id="2" name="Rectangle: Rounded Corners 1">
            <a:extLst>
              <a:ext uri="{FF2B5EF4-FFF2-40B4-BE49-F238E27FC236}">
                <a16:creationId xmlns:a16="http://schemas.microsoft.com/office/drawing/2014/main" id="{9078801C-5CD5-0ABC-68DF-1A3E4B80DB7C}"/>
              </a:ext>
            </a:extLst>
          </p:cNvPr>
          <p:cNvSpPr/>
          <p:nvPr/>
        </p:nvSpPr>
        <p:spPr>
          <a:xfrm>
            <a:off x="1125860" y="3372286"/>
            <a:ext cx="2304256"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SemiBold" panose="020B0502040204020203" pitchFamily="34" charset="0"/>
                <a:cs typeface="72 Black" panose="020B0A04030603020204" pitchFamily="34" charset="0"/>
              </a:rPr>
              <a:t>Process Template</a:t>
            </a:r>
          </a:p>
        </p:txBody>
      </p:sp>
      <p:sp>
        <p:nvSpPr>
          <p:cNvPr id="3" name="Rectangle: Rounded Corners 2">
            <a:extLst>
              <a:ext uri="{FF2B5EF4-FFF2-40B4-BE49-F238E27FC236}">
                <a16:creationId xmlns:a16="http://schemas.microsoft.com/office/drawing/2014/main" id="{6E468109-1558-8C75-3D7F-A2572C3CAEF2}"/>
              </a:ext>
            </a:extLst>
          </p:cNvPr>
          <p:cNvSpPr/>
          <p:nvPr/>
        </p:nvSpPr>
        <p:spPr>
          <a:xfrm>
            <a:off x="6886500" y="2179280"/>
            <a:ext cx="2376264" cy="7307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72 Condensed" panose="020B0506030000000003" pitchFamily="34" charset="0"/>
                <a:cs typeface="72 Condensed" panose="020B0506030000000003" pitchFamily="34" charset="0"/>
              </a:rPr>
              <a:t>Process Variant 1</a:t>
            </a:r>
          </a:p>
        </p:txBody>
      </p:sp>
      <p:sp>
        <p:nvSpPr>
          <p:cNvPr id="4" name="Rectangle: Rounded Corners 3">
            <a:extLst>
              <a:ext uri="{FF2B5EF4-FFF2-40B4-BE49-F238E27FC236}">
                <a16:creationId xmlns:a16="http://schemas.microsoft.com/office/drawing/2014/main" id="{EE67D1E3-7685-6807-7ACC-3324F7D4ADDE}"/>
              </a:ext>
            </a:extLst>
          </p:cNvPr>
          <p:cNvSpPr/>
          <p:nvPr/>
        </p:nvSpPr>
        <p:spPr>
          <a:xfrm>
            <a:off x="6886500" y="3114705"/>
            <a:ext cx="2376264" cy="7307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72 Condensed" panose="020B0506030000000003" pitchFamily="34" charset="0"/>
                <a:cs typeface="72 Condensed" panose="020B0506030000000003" pitchFamily="34" charset="0"/>
              </a:rPr>
              <a:t>Process Variant 2</a:t>
            </a:r>
          </a:p>
        </p:txBody>
      </p:sp>
      <p:sp>
        <p:nvSpPr>
          <p:cNvPr id="5" name="Rectangle: Rounded Corners 4">
            <a:extLst>
              <a:ext uri="{FF2B5EF4-FFF2-40B4-BE49-F238E27FC236}">
                <a16:creationId xmlns:a16="http://schemas.microsoft.com/office/drawing/2014/main" id="{91DAA8D1-C664-7B39-242A-DACD3A6AA161}"/>
              </a:ext>
            </a:extLst>
          </p:cNvPr>
          <p:cNvSpPr/>
          <p:nvPr/>
        </p:nvSpPr>
        <p:spPr>
          <a:xfrm>
            <a:off x="6886500" y="4080756"/>
            <a:ext cx="2376264" cy="7307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72 Condensed" panose="020B0506030000000003" pitchFamily="34" charset="0"/>
                <a:cs typeface="72 Condensed" panose="020B0506030000000003" pitchFamily="34" charset="0"/>
              </a:rPr>
              <a:t>Process Variant 3</a:t>
            </a:r>
          </a:p>
        </p:txBody>
      </p:sp>
      <p:sp>
        <p:nvSpPr>
          <p:cNvPr id="7" name="Rectangle: Rounded Corners 6">
            <a:extLst>
              <a:ext uri="{FF2B5EF4-FFF2-40B4-BE49-F238E27FC236}">
                <a16:creationId xmlns:a16="http://schemas.microsoft.com/office/drawing/2014/main" id="{3A3B50B8-6214-05B4-26EF-7362BC34CEEF}"/>
              </a:ext>
            </a:extLst>
          </p:cNvPr>
          <p:cNvSpPr/>
          <p:nvPr/>
        </p:nvSpPr>
        <p:spPr>
          <a:xfrm>
            <a:off x="6886500" y="5119285"/>
            <a:ext cx="2376264" cy="7307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72 Condensed" panose="020B0506030000000003" pitchFamily="34" charset="0"/>
                <a:cs typeface="72 Condensed" panose="020B0506030000000003" pitchFamily="34" charset="0"/>
              </a:rPr>
              <a:t>Process Variant 4</a:t>
            </a:r>
          </a:p>
        </p:txBody>
      </p:sp>
      <p:cxnSp>
        <p:nvCxnSpPr>
          <p:cNvPr id="9" name="Connector: Elbow 8">
            <a:extLst>
              <a:ext uri="{FF2B5EF4-FFF2-40B4-BE49-F238E27FC236}">
                <a16:creationId xmlns:a16="http://schemas.microsoft.com/office/drawing/2014/main" id="{2249E0E3-56E5-E23E-F797-9DF9938D8319}"/>
              </a:ext>
            </a:extLst>
          </p:cNvPr>
          <p:cNvCxnSpPr>
            <a:stCxn id="2" idx="3"/>
            <a:endCxn id="3" idx="1"/>
          </p:cNvCxnSpPr>
          <p:nvPr/>
        </p:nvCxnSpPr>
        <p:spPr>
          <a:xfrm flipV="1">
            <a:off x="3430116" y="2544647"/>
            <a:ext cx="3456384" cy="1403703"/>
          </a:xfrm>
          <a:prstGeom prst="bentConnector3">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0" name="Connector: Elbow 9">
            <a:extLst>
              <a:ext uri="{FF2B5EF4-FFF2-40B4-BE49-F238E27FC236}">
                <a16:creationId xmlns:a16="http://schemas.microsoft.com/office/drawing/2014/main" id="{2923621F-BFAF-CE56-F9CE-FD3908EF99B2}"/>
              </a:ext>
            </a:extLst>
          </p:cNvPr>
          <p:cNvCxnSpPr>
            <a:cxnSpLocks/>
            <a:stCxn id="2" idx="3"/>
            <a:endCxn id="7" idx="1"/>
          </p:cNvCxnSpPr>
          <p:nvPr/>
        </p:nvCxnSpPr>
        <p:spPr>
          <a:xfrm>
            <a:off x="3430116" y="3948350"/>
            <a:ext cx="3456384" cy="1536302"/>
          </a:xfrm>
          <a:prstGeom prst="bentConnector3">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4" name="Connector: Elbow 13">
            <a:extLst>
              <a:ext uri="{FF2B5EF4-FFF2-40B4-BE49-F238E27FC236}">
                <a16:creationId xmlns:a16="http://schemas.microsoft.com/office/drawing/2014/main" id="{4B8DEA2E-0364-32C1-B882-E51F1D422098}"/>
              </a:ext>
            </a:extLst>
          </p:cNvPr>
          <p:cNvCxnSpPr>
            <a:cxnSpLocks/>
            <a:stCxn id="2" idx="3"/>
            <a:endCxn id="4" idx="1"/>
          </p:cNvCxnSpPr>
          <p:nvPr/>
        </p:nvCxnSpPr>
        <p:spPr>
          <a:xfrm flipV="1">
            <a:off x="3430116" y="3480072"/>
            <a:ext cx="3456384" cy="468278"/>
          </a:xfrm>
          <a:prstGeom prst="bentConnector3">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B6CB3EFC-3328-B97C-74F2-F785AD4A519D}"/>
              </a:ext>
            </a:extLst>
          </p:cNvPr>
          <p:cNvCxnSpPr>
            <a:cxnSpLocks/>
            <a:stCxn id="2" idx="3"/>
            <a:endCxn id="5" idx="1"/>
          </p:cNvCxnSpPr>
          <p:nvPr/>
        </p:nvCxnSpPr>
        <p:spPr>
          <a:xfrm>
            <a:off x="3430116" y="3948350"/>
            <a:ext cx="3456384" cy="497773"/>
          </a:xfrm>
          <a:prstGeom prst="bentConnector3">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132089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200" b="1" i="0" dirty="0">
                <a:solidFill>
                  <a:srgbClr val="000000"/>
                </a:solidFill>
                <a:effectLst/>
                <a:latin typeface="Arial Black" panose="020B0A04020102020204" pitchFamily="34" charset="0"/>
              </a:rPr>
              <a:t>Workflow Scenario 07 – Process Template</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r>
              <a:rPr lang="en-IN" sz="1800" dirty="0"/>
              <a:t>Mike wants to design a reusable workflow to manage travel expense, which can be configured by business for multiple approvals. Also he wants to measure some KPIs like Carbon emission, Travelled distance, travel cost, currency etc.</a:t>
            </a:r>
          </a:p>
          <a:p>
            <a:endParaRPr lang="en-IN" sz="1800" dirty="0"/>
          </a:p>
          <a:p>
            <a:r>
              <a:rPr lang="en-IN" sz="1800" dirty="0"/>
              <a:t>To allow business to configure their workflow based on the demand, we can develop and design a simple approval step workflow with a template and default variant.</a:t>
            </a:r>
          </a:p>
        </p:txBody>
      </p:sp>
      <p:pic>
        <p:nvPicPr>
          <p:cNvPr id="1026" name="Picture 2" descr="Online Travel Expense Management - ExpensePoint">
            <a:extLst>
              <a:ext uri="{FF2B5EF4-FFF2-40B4-BE49-F238E27FC236}">
                <a16:creationId xmlns:a16="http://schemas.microsoft.com/office/drawing/2014/main" id="{A802A686-9C98-3E96-FA29-B9C1E446AC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63" t="13747" r="15327" b="19867"/>
          <a:stretch/>
        </p:blipFill>
        <p:spPr bwMode="auto">
          <a:xfrm>
            <a:off x="6454452" y="2636912"/>
            <a:ext cx="4392488" cy="411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6319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Flexibility</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pPr marL="285750" indent="-285750">
              <a:buFontTx/>
              <a:buChar char="-"/>
            </a:pPr>
            <a:r>
              <a:rPr lang="en-IN" sz="1800" dirty="0"/>
              <a:t>Configure process visibility scenario</a:t>
            </a:r>
          </a:p>
          <a:p>
            <a:pPr marL="285750" indent="-285750">
              <a:buFontTx/>
              <a:buChar char="-"/>
            </a:pPr>
            <a:r>
              <a:rPr lang="en-IN" sz="1800" dirty="0"/>
              <a:t>Manage Packages</a:t>
            </a:r>
          </a:p>
          <a:p>
            <a:pPr marL="285750" indent="-285750">
              <a:buFontTx/>
              <a:buChar char="-"/>
            </a:pPr>
            <a:r>
              <a:rPr lang="en-IN" sz="1800" dirty="0"/>
              <a:t>Understanding process flexibility cockpit</a:t>
            </a:r>
          </a:p>
          <a:p>
            <a:pPr marL="285750" indent="-285750">
              <a:buFontTx/>
              <a:buChar char="-"/>
            </a:pPr>
            <a:r>
              <a:rPr lang="en-IN" sz="1800" dirty="0"/>
              <a:t>Trigger and analyse custom business process variant</a:t>
            </a:r>
          </a:p>
          <a:p>
            <a:pPr marL="285750" indent="-285750">
              <a:buFontTx/>
              <a:buChar char="-"/>
            </a:pPr>
            <a:endParaRPr lang="en-IN" sz="1800" dirty="0"/>
          </a:p>
        </p:txBody>
      </p:sp>
    </p:spTree>
    <p:extLst>
      <p:ext uri="{BB962C8B-B14F-4D97-AF65-F5344CB8AC3E}">
        <p14:creationId xmlns:p14="http://schemas.microsoft.com/office/powerpoint/2010/main" val="3976546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Visibility Scenario</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015663"/>
          </a:xfrm>
          <a:prstGeom prst="rect">
            <a:avLst/>
          </a:prstGeom>
          <a:noFill/>
        </p:spPr>
        <p:txBody>
          <a:bodyPr wrap="square" rtlCol="0">
            <a:spAutoFit/>
          </a:bodyPr>
          <a:lstStyle/>
          <a:p>
            <a:r>
              <a:rPr lang="en-US" sz="2000" b="0" i="0" dirty="0">
                <a:solidFill>
                  <a:srgbClr val="1F1F1F"/>
                </a:solidFill>
                <a:effectLst/>
                <a:latin typeface="72-Regular"/>
              </a:rPr>
              <a:t>Visibility scenarios allow you to track the performance of end-to-end processes. You can configure the aspects of a scenario such as events and context of the processes, correlation conditions, status, attributes, and performance indicators for the end-to-end processes of a scenario.</a:t>
            </a:r>
            <a:endParaRPr lang="en-IN" sz="2800" dirty="0"/>
          </a:p>
        </p:txBody>
      </p:sp>
      <p:pic>
        <p:nvPicPr>
          <p:cNvPr id="3074" name="Picture 2" descr="Process Images | Free Vectors, Stock Photos &amp; PSD">
            <a:extLst>
              <a:ext uri="{FF2B5EF4-FFF2-40B4-BE49-F238E27FC236}">
                <a16:creationId xmlns:a16="http://schemas.microsoft.com/office/drawing/2014/main" id="{77140F7D-84A3-C15B-CA37-9BB02F218D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4332" y="2351019"/>
            <a:ext cx="4221088" cy="422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9064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Manage Packages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062651"/>
          </a:xfrm>
          <a:prstGeom prst="rect">
            <a:avLst/>
          </a:prstGeom>
          <a:noFill/>
        </p:spPr>
        <p:txBody>
          <a:bodyPr wrap="square" rtlCol="0">
            <a:spAutoFit/>
          </a:bodyPr>
          <a:lstStyle/>
          <a:p>
            <a:pPr algn="l"/>
            <a:r>
              <a:rPr lang="en-US" sz="1800" b="0" i="0" dirty="0">
                <a:solidFill>
                  <a:srgbClr val="444444"/>
                </a:solidFill>
                <a:effectLst/>
                <a:latin typeface="BentonSansRegular"/>
              </a:rPr>
              <a:t>The workflow packages are the collection of pre-designer, pre-delivered standard SAP business process content which includes workflows, rules, process templates and process variants.</a:t>
            </a:r>
          </a:p>
          <a:p>
            <a:pPr algn="l"/>
            <a:endParaRPr lang="en-US" sz="1800" b="0" i="0" dirty="0">
              <a:solidFill>
                <a:srgbClr val="444444"/>
              </a:solidFill>
              <a:effectLst/>
              <a:latin typeface="BentonSansRegular"/>
            </a:endParaRPr>
          </a:p>
          <a:p>
            <a:pPr algn="l"/>
            <a:r>
              <a:rPr lang="en-US" sz="1800" b="0" i="0" dirty="0">
                <a:solidFill>
                  <a:srgbClr val="444444"/>
                </a:solidFill>
                <a:effectLst/>
                <a:latin typeface="BentonSansRegular"/>
              </a:rPr>
              <a:t>The packages itself are available via </a:t>
            </a:r>
            <a:r>
              <a:rPr lang="en-US" sz="1800" b="0" i="0" u="none" strike="noStrike" dirty="0">
                <a:solidFill>
                  <a:srgbClr val="007DB8"/>
                </a:solidFill>
                <a:effectLst/>
                <a:latin typeface="BentonSansRegular"/>
                <a:hlinkClick r:id="rId4"/>
              </a:rPr>
              <a:t>SAP API Business Hub</a:t>
            </a:r>
            <a:r>
              <a:rPr lang="en-US" sz="1800" b="0" i="0" dirty="0">
                <a:solidFill>
                  <a:srgbClr val="444444"/>
                </a:solidFill>
                <a:effectLst/>
                <a:latin typeface="BentonSansRegular"/>
              </a:rPr>
              <a:t>. Covering new processes in different areas and extensions for workflows with SAP ERP or SAP S/4HANA or industry-specific solutions, e.g. SAP for Utilities.</a:t>
            </a:r>
          </a:p>
          <a:p>
            <a:pPr algn="l"/>
            <a:endParaRPr lang="en-US" sz="1800" b="0" i="0" dirty="0">
              <a:solidFill>
                <a:srgbClr val="444444"/>
              </a:solidFill>
              <a:effectLst/>
              <a:latin typeface="BentonSansRegular"/>
            </a:endParaRPr>
          </a:p>
          <a:p>
            <a:pPr algn="l"/>
            <a:r>
              <a:rPr lang="en-US" sz="1800" b="0" i="0" dirty="0">
                <a:solidFill>
                  <a:srgbClr val="444444"/>
                </a:solidFill>
                <a:effectLst/>
                <a:latin typeface="BentonSansRegular"/>
              </a:rPr>
              <a:t>As a process owner you can easily adapt these processes in a no-code/low-code environment, create your own variants, adapt the business rules or KPIs coming with the visibility scenarios. You have full flexibility and most important: you do not need to start from scratch.</a:t>
            </a:r>
          </a:p>
          <a:p>
            <a:endParaRPr lang="en-IN" dirty="0"/>
          </a:p>
          <a:p>
            <a:r>
              <a:rPr lang="en-US" sz="1800" dirty="0">
                <a:solidFill>
                  <a:srgbClr val="444444"/>
                </a:solidFill>
                <a:latin typeface="BentonSansRegular"/>
              </a:rPr>
              <a:t>A process content package provides Process Templates enable customers to create different variants of a process. A process template consists of process steps, configurations including a constraint model. A business process expert can modify an existing variant or create a new variant using Process Variant Editor. It is a low-code/no-code editor enable a process expert to easily make changes without any support from IT side.</a:t>
            </a:r>
            <a:endParaRPr lang="en-IN" sz="1800" dirty="0">
              <a:solidFill>
                <a:srgbClr val="444444"/>
              </a:solidFill>
              <a:latin typeface="BentonSansRegular"/>
            </a:endParaRPr>
          </a:p>
        </p:txBody>
      </p:sp>
      <p:pic>
        <p:nvPicPr>
          <p:cNvPr id="2050" name="Picture 2" descr="Packaging box Vectors &amp; Illustrations for Free Download | Freepik">
            <a:extLst>
              <a:ext uri="{FF2B5EF4-FFF2-40B4-BE49-F238E27FC236}">
                <a16:creationId xmlns:a16="http://schemas.microsoft.com/office/drawing/2014/main" id="{F553DC61-2B64-1281-F667-1C47893E6EB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274" b="12791"/>
          <a:stretch/>
        </p:blipFill>
        <p:spPr bwMode="auto">
          <a:xfrm>
            <a:off x="6814492" y="4932023"/>
            <a:ext cx="3733826" cy="1872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7873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Flexibility</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631216"/>
          </a:xfrm>
          <a:prstGeom prst="rect">
            <a:avLst/>
          </a:prstGeom>
          <a:noFill/>
        </p:spPr>
        <p:txBody>
          <a:bodyPr wrap="square" rtlCol="0">
            <a:spAutoFit/>
          </a:bodyPr>
          <a:lstStyle/>
          <a:p>
            <a:pPr algn="just"/>
            <a:r>
              <a:rPr lang="en-US" sz="2000" b="0" i="0" dirty="0">
                <a:solidFill>
                  <a:srgbClr val="444444"/>
                </a:solidFill>
                <a:effectLst/>
                <a:latin typeface="BentonSansRegular"/>
              </a:rPr>
              <a:t>Customers can consume this content from their SAP Business Technology Platform account using Process Flexibility Cockpit. Process Flexibility Cockpit enable business process experts to discover, import, configure and  consume live process content. It provides single view of all workflow instances, decisions and visibility content  of a process scenario. A business process expert can discover content packages to their account using Process Hub.</a:t>
            </a:r>
            <a:endParaRPr lang="en-IN" sz="2800" dirty="0"/>
          </a:p>
        </p:txBody>
      </p:sp>
      <p:pic>
        <p:nvPicPr>
          <p:cNvPr id="4098" name="Picture 2" descr="Premium Vector | Building the graphic design creative process">
            <a:extLst>
              <a:ext uri="{FF2B5EF4-FFF2-40B4-BE49-F238E27FC236}">
                <a16:creationId xmlns:a16="http://schemas.microsoft.com/office/drawing/2014/main" id="{FA689E30-29E2-1D63-1FDD-8ACB644F610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00" t="9505" r="3800" b="8000"/>
          <a:stretch/>
        </p:blipFill>
        <p:spPr bwMode="auto">
          <a:xfrm>
            <a:off x="5590356" y="2668056"/>
            <a:ext cx="4677865" cy="417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0329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Standard Workflow Content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862322"/>
          </a:xfrm>
          <a:prstGeom prst="rect">
            <a:avLst/>
          </a:prstGeom>
          <a:noFill/>
        </p:spPr>
        <p:txBody>
          <a:bodyPr wrap="square" rtlCol="0">
            <a:spAutoFit/>
          </a:bodyPr>
          <a:lstStyle/>
          <a:p>
            <a:pPr marL="285750" indent="-285750">
              <a:buFontTx/>
              <a:buChar char="-"/>
            </a:pPr>
            <a:r>
              <a:rPr lang="en-US" sz="1800" i="0" u="none" strike="noStrike" baseline="0" dirty="0">
                <a:latin typeface="Arial" panose="020B0604020202020204" pitchFamily="34" charset="0"/>
              </a:rPr>
              <a:t>Consuming workflow content for no-code business configuration</a:t>
            </a:r>
          </a:p>
          <a:p>
            <a:pPr marL="285750" indent="-285750">
              <a:buFontTx/>
              <a:buChar char="-"/>
            </a:pPr>
            <a:r>
              <a:rPr lang="en-US" sz="1800" dirty="0">
                <a:latin typeface="Arial" panose="020B0604020202020204" pitchFamily="34" charset="0"/>
              </a:rPr>
              <a:t>Available use cases</a:t>
            </a:r>
          </a:p>
          <a:p>
            <a:pPr marL="285750" indent="-285750">
              <a:buFontTx/>
              <a:buChar char="-"/>
            </a:pPr>
            <a:r>
              <a:rPr lang="en-US" sz="1800" i="0" u="none" strike="noStrike" baseline="0" dirty="0">
                <a:latin typeface="Arial" panose="020B0604020202020204" pitchFamily="34" charset="0"/>
              </a:rPr>
              <a:t>Example Scenario 8: CAPEX (capital expenditure)</a:t>
            </a:r>
          </a:p>
          <a:p>
            <a:pPr marL="285750" indent="-285750">
              <a:buFontTx/>
              <a:buChar char="-"/>
            </a:pPr>
            <a:r>
              <a:rPr lang="en-US" sz="1800" i="0" u="none" strike="noStrike" baseline="0" dirty="0">
                <a:latin typeface="Arial" panose="020B0604020202020204" pitchFamily="34" charset="0"/>
              </a:rPr>
              <a:t>Digitize workflows, manage decisions, and gain end-to-end visibility</a:t>
            </a:r>
            <a:endParaRPr lang="en-US" sz="1800" dirty="0">
              <a:latin typeface="Arial" panose="020B0604020202020204" pitchFamily="34" charset="0"/>
            </a:endParaRPr>
          </a:p>
          <a:p>
            <a:pPr marL="285750" indent="-285750">
              <a:buFontTx/>
              <a:buChar char="-"/>
            </a:pPr>
            <a:r>
              <a:rPr lang="en-IN" sz="1800" dirty="0"/>
              <a:t>Discover and import Live Process Package</a:t>
            </a:r>
          </a:p>
          <a:p>
            <a:pPr marL="285750" indent="-285750">
              <a:buFontTx/>
              <a:buChar char="-"/>
            </a:pPr>
            <a:r>
              <a:rPr lang="en-IN" sz="1800" dirty="0"/>
              <a:t>Create and Configure Process variant</a:t>
            </a:r>
          </a:p>
          <a:p>
            <a:pPr marL="285750" indent="-285750">
              <a:buFontTx/>
              <a:buChar char="-"/>
            </a:pPr>
            <a:r>
              <a:rPr lang="en-IN" sz="1800" dirty="0"/>
              <a:t>Manage and Configure Decisions</a:t>
            </a:r>
          </a:p>
          <a:p>
            <a:pPr marL="285750" indent="-285750">
              <a:buFontTx/>
              <a:buChar char="-"/>
            </a:pPr>
            <a:r>
              <a:rPr lang="en-IN" sz="1800" dirty="0"/>
              <a:t>Configure and Activate visibility Scenario</a:t>
            </a:r>
          </a:p>
          <a:p>
            <a:pPr marL="285750" indent="-285750">
              <a:buFontTx/>
              <a:buChar char="-"/>
            </a:pPr>
            <a:r>
              <a:rPr lang="en-IN" sz="1800" dirty="0"/>
              <a:t>Run the Capital Expenditure Live Process</a:t>
            </a:r>
          </a:p>
          <a:p>
            <a:pPr marL="285750" indent="-285750">
              <a:buFontTx/>
              <a:buChar char="-"/>
            </a:pPr>
            <a:endParaRPr lang="en-IN" sz="1800" dirty="0"/>
          </a:p>
        </p:txBody>
      </p:sp>
    </p:spTree>
    <p:extLst>
      <p:ext uri="{BB962C8B-B14F-4D97-AF65-F5344CB8AC3E}">
        <p14:creationId xmlns:p14="http://schemas.microsoft.com/office/powerpoint/2010/main" val="2028452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2400" b="1" i="0" dirty="0">
                <a:solidFill>
                  <a:srgbClr val="000000"/>
                </a:solidFill>
                <a:effectLst/>
                <a:latin typeface="Arial Black" panose="020B0A04020102020204" pitchFamily="34" charset="0"/>
              </a:rPr>
              <a:t>Consuming workflow content for no-code business configuration</a:t>
            </a:r>
            <a:endParaRPr lang="en-US" sz="24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pic>
        <p:nvPicPr>
          <p:cNvPr id="3" name="Picture 2">
            <a:extLst>
              <a:ext uri="{FF2B5EF4-FFF2-40B4-BE49-F238E27FC236}">
                <a16:creationId xmlns:a16="http://schemas.microsoft.com/office/drawing/2014/main" id="{CD93BA8B-7060-77F0-578B-A953271DF113}"/>
              </a:ext>
            </a:extLst>
          </p:cNvPr>
          <p:cNvPicPr>
            <a:picLocks noChangeAspect="1"/>
          </p:cNvPicPr>
          <p:nvPr/>
        </p:nvPicPr>
        <p:blipFill>
          <a:blip r:embed="rId4"/>
          <a:stretch>
            <a:fillRect/>
          </a:stretch>
        </p:blipFill>
        <p:spPr>
          <a:xfrm>
            <a:off x="231093" y="1038132"/>
            <a:ext cx="10593376" cy="5191734"/>
          </a:xfrm>
          <a:prstGeom prst="rect">
            <a:avLst/>
          </a:prstGeom>
        </p:spPr>
      </p:pic>
    </p:spTree>
    <p:extLst>
      <p:ext uri="{BB962C8B-B14F-4D97-AF65-F5344CB8AC3E}">
        <p14:creationId xmlns:p14="http://schemas.microsoft.com/office/powerpoint/2010/main" val="282785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Setup Services for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pPr marL="285750" indent="-285750">
              <a:buFontTx/>
              <a:buChar char="-"/>
            </a:pPr>
            <a:r>
              <a:rPr lang="en-IN" sz="1800" dirty="0"/>
              <a:t>Introduction to backing service and service key</a:t>
            </a:r>
          </a:p>
          <a:p>
            <a:pPr marL="285750" indent="-285750">
              <a:buFontTx/>
              <a:buChar char="-"/>
            </a:pPr>
            <a:r>
              <a:rPr lang="en-IN" sz="1800" dirty="0"/>
              <a:t>BTP Service Catalogs</a:t>
            </a:r>
          </a:p>
          <a:p>
            <a:pPr marL="285750" indent="-285750">
              <a:buFontTx/>
              <a:buChar char="-"/>
            </a:pPr>
            <a:r>
              <a:rPr lang="en-IN" sz="1800" dirty="0"/>
              <a:t>Introduction to Entitlements &amp; Quota Plans</a:t>
            </a:r>
          </a:p>
          <a:p>
            <a:pPr marL="285750" indent="-285750">
              <a:buFontTx/>
              <a:buChar char="-"/>
            </a:pPr>
            <a:r>
              <a:rPr lang="en-IN" sz="1800" dirty="0"/>
              <a:t>What is BTP Destination</a:t>
            </a:r>
          </a:p>
          <a:p>
            <a:pPr marL="285750" indent="-285750">
              <a:buFontTx/>
              <a:buChar char="-"/>
            </a:pPr>
            <a:r>
              <a:rPr lang="en-IN" sz="1800" dirty="0"/>
              <a:t>What is Role Collection</a:t>
            </a:r>
          </a:p>
          <a:p>
            <a:pPr marL="285750" indent="-285750">
              <a:buFontTx/>
              <a:buChar char="-"/>
            </a:pPr>
            <a:r>
              <a:rPr lang="en-IN" sz="1800" dirty="0"/>
              <a:t>What is Business Application Studio</a:t>
            </a:r>
          </a:p>
          <a:p>
            <a:pPr marL="285750" indent="-285750">
              <a:buFontTx/>
              <a:buChar char="-"/>
            </a:pPr>
            <a:r>
              <a:rPr lang="en-IN" sz="1800" dirty="0"/>
              <a:t>Starting Workflow Booster</a:t>
            </a:r>
          </a:p>
          <a:p>
            <a:pPr marL="285750" indent="-285750">
              <a:buFontTx/>
              <a:buChar char="-"/>
            </a:pPr>
            <a:r>
              <a:rPr lang="en-IN" sz="1800" dirty="0"/>
              <a:t>Understand what was created on execution of booster</a:t>
            </a:r>
          </a:p>
        </p:txBody>
      </p:sp>
    </p:spTree>
    <p:extLst>
      <p:ext uri="{BB962C8B-B14F-4D97-AF65-F5344CB8AC3E}">
        <p14:creationId xmlns:p14="http://schemas.microsoft.com/office/powerpoint/2010/main" val="11964600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Standard Content – SAP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pic>
        <p:nvPicPr>
          <p:cNvPr id="3" name="Picture 2">
            <a:extLst>
              <a:ext uri="{FF2B5EF4-FFF2-40B4-BE49-F238E27FC236}">
                <a16:creationId xmlns:a16="http://schemas.microsoft.com/office/drawing/2014/main" id="{D1E52DD7-7283-5B10-ED14-9219C0627512}"/>
              </a:ext>
            </a:extLst>
          </p:cNvPr>
          <p:cNvPicPr>
            <a:picLocks noChangeAspect="1"/>
          </p:cNvPicPr>
          <p:nvPr/>
        </p:nvPicPr>
        <p:blipFill>
          <a:blip r:embed="rId4"/>
          <a:stretch>
            <a:fillRect/>
          </a:stretch>
        </p:blipFill>
        <p:spPr>
          <a:xfrm>
            <a:off x="189756" y="1000654"/>
            <a:ext cx="10801200" cy="5464013"/>
          </a:xfrm>
          <a:prstGeom prst="rect">
            <a:avLst/>
          </a:prstGeom>
        </p:spPr>
      </p:pic>
    </p:spTree>
    <p:extLst>
      <p:ext uri="{BB962C8B-B14F-4D97-AF65-F5344CB8AC3E}">
        <p14:creationId xmlns:p14="http://schemas.microsoft.com/office/powerpoint/2010/main" val="5654121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2800" b="1" i="0" dirty="0">
                <a:solidFill>
                  <a:srgbClr val="000000"/>
                </a:solidFill>
                <a:effectLst/>
                <a:latin typeface="Arial Black" panose="020B0A04020102020204" pitchFamily="34" charset="0"/>
              </a:rPr>
              <a:t>Example Scenario 8: CAPEX (capital expenditure)</a:t>
            </a:r>
            <a:endParaRPr lang="en-US" sz="28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pic>
        <p:nvPicPr>
          <p:cNvPr id="3" name="Picture 2">
            <a:extLst>
              <a:ext uri="{FF2B5EF4-FFF2-40B4-BE49-F238E27FC236}">
                <a16:creationId xmlns:a16="http://schemas.microsoft.com/office/drawing/2014/main" id="{ECC2BBA7-0640-3496-ED53-DD91976DEABC}"/>
              </a:ext>
            </a:extLst>
          </p:cNvPr>
          <p:cNvPicPr>
            <a:picLocks noChangeAspect="1"/>
          </p:cNvPicPr>
          <p:nvPr/>
        </p:nvPicPr>
        <p:blipFill>
          <a:blip r:embed="rId4"/>
          <a:stretch>
            <a:fillRect/>
          </a:stretch>
        </p:blipFill>
        <p:spPr>
          <a:xfrm>
            <a:off x="156048" y="1092385"/>
            <a:ext cx="11156647" cy="5067739"/>
          </a:xfrm>
          <a:prstGeom prst="rect">
            <a:avLst/>
          </a:prstGeom>
        </p:spPr>
      </p:pic>
    </p:spTree>
    <p:extLst>
      <p:ext uri="{BB962C8B-B14F-4D97-AF65-F5344CB8AC3E}">
        <p14:creationId xmlns:p14="http://schemas.microsoft.com/office/powerpoint/2010/main" val="20592286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2400" b="1" i="0" dirty="0">
                <a:solidFill>
                  <a:srgbClr val="000000"/>
                </a:solidFill>
                <a:effectLst/>
                <a:latin typeface="Arial Black" panose="020B0A04020102020204" pitchFamily="34" charset="0"/>
              </a:rPr>
              <a:t>Digitize workflows, manage decisions, and gain end-to-end visibility</a:t>
            </a:r>
            <a:endParaRPr lang="en-US" sz="24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pic>
        <p:nvPicPr>
          <p:cNvPr id="3" name="Picture 2">
            <a:extLst>
              <a:ext uri="{FF2B5EF4-FFF2-40B4-BE49-F238E27FC236}">
                <a16:creationId xmlns:a16="http://schemas.microsoft.com/office/drawing/2014/main" id="{9F586A0F-7CBC-B7EC-80FC-FAA755E3A09C}"/>
              </a:ext>
            </a:extLst>
          </p:cNvPr>
          <p:cNvPicPr>
            <a:picLocks noChangeAspect="1"/>
          </p:cNvPicPr>
          <p:nvPr/>
        </p:nvPicPr>
        <p:blipFill>
          <a:blip r:embed="rId4"/>
          <a:stretch>
            <a:fillRect/>
          </a:stretch>
        </p:blipFill>
        <p:spPr>
          <a:xfrm>
            <a:off x="163722" y="1049937"/>
            <a:ext cx="11095682" cy="4930567"/>
          </a:xfrm>
          <a:prstGeom prst="rect">
            <a:avLst/>
          </a:prstGeom>
        </p:spPr>
      </p:pic>
    </p:spTree>
    <p:extLst>
      <p:ext uri="{BB962C8B-B14F-4D97-AF65-F5344CB8AC3E}">
        <p14:creationId xmlns:p14="http://schemas.microsoft.com/office/powerpoint/2010/main" val="32271147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5262979"/>
          </a:xfrm>
          <a:prstGeom prst="rect">
            <a:avLst/>
          </a:prstGeom>
          <a:noFill/>
        </p:spPr>
        <p:txBody>
          <a:bodyPr wrap="square" rtlCol="0">
            <a:spAutoFit/>
          </a:bodyPr>
          <a:lstStyle/>
          <a:p>
            <a:r>
              <a:rPr lang="en-IN" sz="1050" dirty="0">
                <a:latin typeface="72 Condensed" panose="020B0506030000000003" pitchFamily="34" charset="0"/>
                <a:cs typeface="72 Condensed" panose="020B0506030000000003" pitchFamily="34" charset="0"/>
              </a:rPr>
              <a:t>{</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RequestId</a:t>
            </a:r>
            <a:r>
              <a:rPr lang="en-IN" sz="1050" dirty="0">
                <a:latin typeface="72 Condensed" panose="020B0506030000000003" pitchFamily="34" charset="0"/>
                <a:cs typeface="72 Condensed" panose="020B0506030000000003" pitchFamily="34" charset="0"/>
              </a:rPr>
              <a:t>": "IAP-2020-180",</a:t>
            </a:r>
          </a:p>
          <a:p>
            <a:r>
              <a:rPr lang="en-IN" sz="1050" dirty="0">
                <a:latin typeface="72 Condensed" panose="020B0506030000000003" pitchFamily="34" charset="0"/>
                <a:cs typeface="72 Condensed" panose="020B0506030000000003" pitchFamily="34" charset="0"/>
              </a:rPr>
              <a:t>  "Title": "App Creation",</a:t>
            </a:r>
          </a:p>
          <a:p>
            <a:r>
              <a:rPr lang="en-IN" sz="1050" dirty="0">
                <a:latin typeface="72 Condensed" panose="020B0506030000000003" pitchFamily="34" charset="0"/>
                <a:cs typeface="72 Condensed" panose="020B0506030000000003" pitchFamily="34" charset="0"/>
              </a:rPr>
              <a:t>  "Requester": {</a:t>
            </a:r>
          </a:p>
          <a:p>
            <a:r>
              <a:rPr lang="en-IN" sz="1050" dirty="0">
                <a:latin typeface="72 Condensed" panose="020B0506030000000003" pitchFamily="34" charset="0"/>
                <a:cs typeface="72 Condensed" panose="020B0506030000000003" pitchFamily="34" charset="0"/>
              </a:rPr>
              <a:t>    "FirstName": "John",</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LastName</a:t>
            </a:r>
            <a:r>
              <a:rPr lang="en-IN" sz="1050" dirty="0">
                <a:latin typeface="72 Condensed" panose="020B0506030000000003" pitchFamily="34" charset="0"/>
                <a:cs typeface="72 Condensed" panose="020B0506030000000003" pitchFamily="34" charset="0"/>
              </a:rPr>
              <a:t>": "Doe",</a:t>
            </a:r>
          </a:p>
          <a:p>
            <a:r>
              <a:rPr lang="en-IN" sz="1050" dirty="0">
                <a:latin typeface="72 Condensed" panose="020B0506030000000003" pitchFamily="34" charset="0"/>
                <a:cs typeface="72 Condensed" panose="020B0506030000000003" pitchFamily="34" charset="0"/>
              </a:rPr>
              <a:t>    "Email": "John.Doe@example.com",</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UserId</a:t>
            </a:r>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jdoe</a:t>
            </a:r>
            <a:r>
              <a:rPr lang="en-IN" sz="1050" dirty="0">
                <a:latin typeface="72 Condensed" panose="020B0506030000000003" pitchFamily="34" charset="0"/>
                <a:cs typeface="72 Condensed" panose="020B0506030000000003" pitchFamily="34" charset="0"/>
              </a:rPr>
              <a:t>",</a:t>
            </a:r>
          </a:p>
          <a:p>
            <a:r>
              <a:rPr lang="en-IN" sz="1050" dirty="0">
                <a:latin typeface="72 Condensed" panose="020B0506030000000003" pitchFamily="34" charset="0"/>
                <a:cs typeface="72 Condensed" panose="020B0506030000000003" pitchFamily="34" charset="0"/>
              </a:rPr>
              <a:t>    "Comments": "Please Approve"</a:t>
            </a:r>
          </a:p>
          <a:p>
            <a:r>
              <a:rPr lang="en-IN" sz="1050" dirty="0">
                <a:latin typeface="72 Condensed" panose="020B0506030000000003" pitchFamily="34" charset="0"/>
                <a:cs typeface="72 Condensed" panose="020B0506030000000003" pitchFamily="34" charset="0"/>
              </a:rPr>
              <a:t>  },</a:t>
            </a:r>
          </a:p>
          <a:p>
            <a:r>
              <a:rPr lang="en-IN" sz="1050" dirty="0">
                <a:latin typeface="72 Condensed" panose="020B0506030000000003" pitchFamily="34" charset="0"/>
                <a:cs typeface="72 Condensed" panose="020B0506030000000003" pitchFamily="34" charset="0"/>
              </a:rPr>
              <a:t>  "Investment": {</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TotalCost</a:t>
            </a:r>
            <a:r>
              <a:rPr lang="en-IN" sz="1050" dirty="0">
                <a:latin typeface="72 Condensed" panose="020B0506030000000003" pitchFamily="34" charset="0"/>
                <a:cs typeface="72 Condensed" panose="020B0506030000000003" pitchFamily="34" charset="0"/>
              </a:rPr>
              <a:t>": 50000,</a:t>
            </a:r>
          </a:p>
          <a:p>
            <a:r>
              <a:rPr lang="en-IN" sz="1050" dirty="0">
                <a:latin typeface="72 Condensed" panose="020B0506030000000003" pitchFamily="34" charset="0"/>
                <a:cs typeface="72 Condensed" panose="020B0506030000000003" pitchFamily="34" charset="0"/>
              </a:rPr>
              <a:t>    "Type": "Software",</a:t>
            </a:r>
          </a:p>
          <a:p>
            <a:r>
              <a:rPr lang="en-IN" sz="1050" dirty="0">
                <a:latin typeface="72 Condensed" panose="020B0506030000000003" pitchFamily="34" charset="0"/>
                <a:cs typeface="72 Condensed" panose="020B0506030000000003" pitchFamily="34" charset="0"/>
              </a:rPr>
              <a:t>    "CAPEX": 10000,</a:t>
            </a:r>
          </a:p>
          <a:p>
            <a:r>
              <a:rPr lang="en-IN" sz="1050" dirty="0">
                <a:latin typeface="72 Condensed" panose="020B0506030000000003" pitchFamily="34" charset="0"/>
                <a:cs typeface="72 Condensed" panose="020B0506030000000003" pitchFamily="34" charset="0"/>
              </a:rPr>
              <a:t>    "OPEX": 2000,</a:t>
            </a:r>
          </a:p>
          <a:p>
            <a:r>
              <a:rPr lang="en-IN" sz="1050" dirty="0">
                <a:latin typeface="72 Condensed" panose="020B0506030000000003" pitchFamily="34" charset="0"/>
                <a:cs typeface="72 Condensed" panose="020B0506030000000003" pitchFamily="34" charset="0"/>
              </a:rPr>
              <a:t>    "ROI": 5,</a:t>
            </a:r>
          </a:p>
          <a:p>
            <a:r>
              <a:rPr lang="en-IN" sz="1050" dirty="0">
                <a:latin typeface="72 Condensed" panose="020B0506030000000003" pitchFamily="34" charset="0"/>
                <a:cs typeface="72 Condensed" panose="020B0506030000000003" pitchFamily="34" charset="0"/>
              </a:rPr>
              <a:t>    "IRR": 5,</a:t>
            </a:r>
          </a:p>
          <a:p>
            <a:r>
              <a:rPr lang="en-IN" sz="1050" dirty="0">
                <a:latin typeface="72 Condensed" panose="020B0506030000000003" pitchFamily="34" charset="0"/>
                <a:cs typeface="72 Condensed" panose="020B0506030000000003" pitchFamily="34" charset="0"/>
              </a:rPr>
              <a:t>    "Country": "Germany",</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BusinessUnit</a:t>
            </a:r>
            <a:r>
              <a:rPr lang="en-IN" sz="1050" dirty="0">
                <a:latin typeface="72 Condensed" panose="020B0506030000000003" pitchFamily="34" charset="0"/>
                <a:cs typeface="72 Condensed" panose="020B0506030000000003" pitchFamily="34" charset="0"/>
              </a:rPr>
              <a:t>": "Purchasing",</a:t>
            </a:r>
          </a:p>
          <a:p>
            <a:r>
              <a:rPr lang="en-IN" sz="1050" dirty="0">
                <a:latin typeface="72 Condensed" panose="020B0506030000000003" pitchFamily="34" charset="0"/>
                <a:cs typeface="72 Condensed" panose="020B0506030000000003" pitchFamily="34" charset="0"/>
              </a:rPr>
              <a:t>    "Description": "Provide a fresh experience for our customers by providing new apps for our services"</a:t>
            </a:r>
          </a:p>
          <a:p>
            <a:r>
              <a:rPr lang="en-IN" sz="1050" dirty="0">
                <a:latin typeface="72 Condensed" panose="020B0506030000000003" pitchFamily="34" charset="0"/>
                <a:cs typeface="72 Condensed" panose="020B0506030000000003" pitchFamily="34" charset="0"/>
              </a:rPr>
              <a:t>  },</a:t>
            </a:r>
          </a:p>
          <a:p>
            <a:r>
              <a:rPr lang="en-IN" sz="1050" dirty="0">
                <a:latin typeface="72 Condensed" panose="020B0506030000000003" pitchFamily="34" charset="0"/>
                <a:cs typeface="72 Condensed" panose="020B0506030000000003" pitchFamily="34" charset="0"/>
              </a:rPr>
              <a:t>  "Sustainability": {</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EnergyEfficiency</a:t>
            </a:r>
            <a:r>
              <a:rPr lang="en-IN" sz="1050" dirty="0">
                <a:latin typeface="72 Condensed" panose="020B0506030000000003" pitchFamily="34" charset="0"/>
                <a:cs typeface="72 Condensed" panose="020B0506030000000003" pitchFamily="34" charset="0"/>
              </a:rPr>
              <a:t>": 10,</a:t>
            </a:r>
          </a:p>
          <a:p>
            <a:r>
              <a:rPr lang="en-IN" sz="1050" dirty="0">
                <a:latin typeface="72 Condensed" panose="020B0506030000000003" pitchFamily="34" charset="0"/>
                <a:cs typeface="72 Condensed" panose="020B0506030000000003" pitchFamily="34" charset="0"/>
              </a:rPr>
              <a:t>    "CO2Efficiency": 20,</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EnergyCostSavings</a:t>
            </a:r>
            <a:r>
              <a:rPr lang="en-IN" sz="1050" dirty="0">
                <a:latin typeface="72 Condensed" panose="020B0506030000000003" pitchFamily="34" charset="0"/>
                <a:cs typeface="72 Condensed" panose="020B0506030000000003" pitchFamily="34" charset="0"/>
              </a:rPr>
              <a:t>": 15,</a:t>
            </a:r>
          </a:p>
          <a:p>
            <a:r>
              <a:rPr lang="en-IN" sz="1050" dirty="0">
                <a:latin typeface="72 Condensed" panose="020B0506030000000003" pitchFamily="34" charset="0"/>
                <a:cs typeface="72 Condensed" panose="020B0506030000000003" pitchFamily="34" charset="0"/>
              </a:rPr>
              <a:t>    "</a:t>
            </a:r>
            <a:r>
              <a:rPr lang="en-IN" sz="1050" dirty="0" err="1">
                <a:latin typeface="72 Condensed" panose="020B0506030000000003" pitchFamily="34" charset="0"/>
                <a:cs typeface="72 Condensed" panose="020B0506030000000003" pitchFamily="34" charset="0"/>
              </a:rPr>
              <a:t>WaterSavings</a:t>
            </a:r>
            <a:r>
              <a:rPr lang="en-IN" sz="1050" dirty="0">
                <a:latin typeface="72 Condensed" panose="020B0506030000000003" pitchFamily="34" charset="0"/>
                <a:cs typeface="72 Condensed" panose="020B0506030000000003" pitchFamily="34" charset="0"/>
              </a:rPr>
              <a:t>": 10</a:t>
            </a:r>
          </a:p>
          <a:p>
            <a:r>
              <a:rPr lang="en-IN" sz="1050" dirty="0">
                <a:latin typeface="72 Condensed" panose="020B0506030000000003" pitchFamily="34" charset="0"/>
                <a:cs typeface="72 Condensed" panose="020B0506030000000003" pitchFamily="34" charset="0"/>
              </a:rPr>
              <a:t>  },</a:t>
            </a:r>
          </a:p>
          <a:p>
            <a:r>
              <a:rPr lang="en-IN" sz="1050" dirty="0">
                <a:latin typeface="72 Condensed" panose="020B0506030000000003" pitchFamily="34" charset="0"/>
                <a:cs typeface="72 Condensed" panose="020B0506030000000003" pitchFamily="34" charset="0"/>
              </a:rPr>
              <a:t>  "internal": {</a:t>
            </a:r>
          </a:p>
          <a:p>
            <a:endParaRPr lang="en-IN" sz="1050" dirty="0">
              <a:latin typeface="72 Condensed" panose="020B0506030000000003" pitchFamily="34" charset="0"/>
              <a:cs typeface="72 Condensed" panose="020B0506030000000003" pitchFamily="34" charset="0"/>
            </a:endParaRPr>
          </a:p>
          <a:p>
            <a:r>
              <a:rPr lang="en-IN" sz="1050" dirty="0">
                <a:latin typeface="72 Condensed" panose="020B0506030000000003" pitchFamily="34" charset="0"/>
                <a:cs typeface="72 Condensed" panose="020B0506030000000003" pitchFamily="34" charset="0"/>
              </a:rPr>
              <a:t>  }</a:t>
            </a:r>
          </a:p>
          <a:p>
            <a:r>
              <a:rPr lang="en-IN" sz="1050" dirty="0">
                <a:latin typeface="72 Condensed" panose="020B0506030000000003" pitchFamily="34" charset="0"/>
                <a:cs typeface="72 Condensed" panose="020B0506030000000003" pitchFamily="34" charset="0"/>
              </a:rPr>
              <a:t>}</a:t>
            </a:r>
          </a:p>
          <a:p>
            <a:endParaRPr lang="en-IN" sz="105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29310310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Employee On-boarding</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801314"/>
          </a:xfrm>
          <a:prstGeom prst="rect">
            <a:avLst/>
          </a:prstGeom>
          <a:noFill/>
        </p:spPr>
        <p:txBody>
          <a:bodyPr wrap="square" rtlCol="0">
            <a:spAutoFit/>
          </a:bodyPr>
          <a:lstStyle/>
          <a:p>
            <a:pPr marL="285750" indent="-285750">
              <a:buFontTx/>
              <a:buChar char="-"/>
            </a:pPr>
            <a:r>
              <a:rPr lang="en-US" sz="1800" i="0" u="none" strike="noStrike" baseline="0" dirty="0">
                <a:latin typeface="Arial" panose="020B0604020202020204" pitchFamily="34" charset="0"/>
              </a:rPr>
              <a:t>Configure API Business Hub destination</a:t>
            </a:r>
          </a:p>
          <a:p>
            <a:pPr marL="285750" indent="-285750">
              <a:buFontTx/>
              <a:buChar char="-"/>
            </a:pPr>
            <a:r>
              <a:rPr lang="en-US" sz="1800" i="0" u="none" strike="noStrike" baseline="0" dirty="0">
                <a:latin typeface="Arial" panose="020B0604020202020204" pitchFamily="34" charset="0"/>
              </a:rPr>
              <a:t>Configure system in business rules</a:t>
            </a:r>
          </a:p>
          <a:p>
            <a:pPr marL="285750" indent="-285750">
              <a:buFontTx/>
              <a:buChar char="-"/>
            </a:pPr>
            <a:r>
              <a:rPr lang="en-US" sz="1800" i="0" u="none" strike="noStrike" baseline="0" dirty="0">
                <a:latin typeface="Arial" panose="020B0604020202020204" pitchFamily="34" charset="0"/>
              </a:rPr>
              <a:t>Import business rules from API Business Hub</a:t>
            </a:r>
          </a:p>
          <a:p>
            <a:pPr marL="285750" indent="-285750">
              <a:buFontTx/>
              <a:buChar char="-"/>
            </a:pPr>
            <a:r>
              <a:rPr lang="en-US" sz="1800" i="0" u="none" strike="noStrike" baseline="0" dirty="0">
                <a:latin typeface="Arial" panose="020B0604020202020204" pitchFamily="34" charset="0"/>
              </a:rPr>
              <a:t>Deploy business rules</a:t>
            </a:r>
          </a:p>
          <a:p>
            <a:pPr marL="285750" indent="-285750">
              <a:buFontTx/>
              <a:buChar char="-"/>
            </a:pPr>
            <a:r>
              <a:rPr lang="en-US" sz="1800" i="0" u="none" strike="noStrike" baseline="0" dirty="0">
                <a:latin typeface="Arial" panose="020B0604020202020204" pitchFamily="34" charset="0"/>
              </a:rPr>
              <a:t>Download and import workflow sample application</a:t>
            </a:r>
          </a:p>
          <a:p>
            <a:pPr marL="285750" indent="-285750">
              <a:buFontTx/>
              <a:buChar char="-"/>
            </a:pPr>
            <a:r>
              <a:rPr lang="en-US" sz="1800" i="0" u="none" strike="noStrike" baseline="0" dirty="0">
                <a:latin typeface="Arial" panose="020B0604020202020204" pitchFamily="34" charset="0"/>
              </a:rPr>
              <a:t>Build and deploy workflow</a:t>
            </a:r>
          </a:p>
          <a:p>
            <a:pPr marL="285750" indent="-285750">
              <a:buFontTx/>
              <a:buChar char="-"/>
            </a:pPr>
            <a:r>
              <a:rPr lang="en-US" sz="1800" i="0" u="none" strike="noStrike" baseline="0" dirty="0">
                <a:latin typeface="Arial" panose="020B0604020202020204" pitchFamily="34" charset="0"/>
              </a:rPr>
              <a:t>Create visibility scenario</a:t>
            </a:r>
          </a:p>
          <a:p>
            <a:pPr marL="285750" indent="-285750">
              <a:buFontTx/>
              <a:buChar char="-"/>
            </a:pPr>
            <a:r>
              <a:rPr lang="en-US" sz="1800" i="0" u="none" strike="noStrike" baseline="0" dirty="0">
                <a:latin typeface="Arial" panose="020B0604020202020204" pitchFamily="34" charset="0"/>
              </a:rPr>
              <a:t>Add workflow to visibility scenario</a:t>
            </a:r>
          </a:p>
          <a:p>
            <a:pPr marL="285750" indent="-285750">
              <a:buFontTx/>
              <a:buChar char="-"/>
            </a:pPr>
            <a:r>
              <a:rPr lang="en-US" sz="1800" i="0" u="none" strike="noStrike" baseline="0" dirty="0">
                <a:latin typeface="Arial" panose="020B0604020202020204" pitchFamily="34" charset="0"/>
              </a:rPr>
              <a:t>Configure visibility scenario</a:t>
            </a:r>
          </a:p>
          <a:p>
            <a:pPr marL="285750" indent="-285750">
              <a:buFontTx/>
              <a:buChar char="-"/>
            </a:pPr>
            <a:r>
              <a:rPr lang="en-US" sz="1800" i="0" u="none" strike="noStrike" baseline="0" dirty="0">
                <a:latin typeface="Arial" panose="020B0604020202020204" pitchFamily="34" charset="0"/>
              </a:rPr>
              <a:t>Activate visibility scenario</a:t>
            </a:r>
          </a:p>
          <a:p>
            <a:pPr marL="285750" indent="-285750">
              <a:buFontTx/>
              <a:buChar char="-"/>
            </a:pPr>
            <a:r>
              <a:rPr lang="en-US" sz="1800" i="0" u="none" strike="noStrike" baseline="0" dirty="0">
                <a:latin typeface="Arial" panose="020B0604020202020204" pitchFamily="34" charset="0"/>
              </a:rPr>
              <a:t>Set up sample events for workflow</a:t>
            </a:r>
          </a:p>
          <a:p>
            <a:pPr marL="285750" indent="-285750">
              <a:buFontTx/>
              <a:buChar char="-"/>
            </a:pPr>
            <a:r>
              <a:rPr lang="en-US" sz="1800" i="0" u="none" strike="noStrike" baseline="0" dirty="0">
                <a:latin typeface="Arial" panose="020B0604020202020204" pitchFamily="34" charset="0"/>
              </a:rPr>
              <a:t>Process the Employee Onboarding events</a:t>
            </a:r>
          </a:p>
          <a:p>
            <a:pPr marL="285750" indent="-285750">
              <a:buFontTx/>
              <a:buChar char="-"/>
            </a:pPr>
            <a:r>
              <a:rPr lang="en-US" sz="1800" i="0" u="none" strike="noStrike" baseline="0" dirty="0">
                <a:latin typeface="Arial" panose="020B0604020202020204" pitchFamily="34" charset="0"/>
              </a:rPr>
              <a:t>View the process visibility workspace</a:t>
            </a:r>
          </a:p>
          <a:p>
            <a:pPr marL="285750" indent="-285750">
              <a:buFontTx/>
              <a:buChar char="-"/>
            </a:pPr>
            <a:r>
              <a:rPr lang="en-US" sz="1800" i="0" u="none" strike="noStrike" baseline="0" dirty="0">
                <a:latin typeface="Arial" panose="020B0604020202020204" pitchFamily="34" charset="0"/>
              </a:rPr>
              <a:t>Execute the workflow sample application</a:t>
            </a:r>
          </a:p>
          <a:p>
            <a:pPr marL="285750" indent="-285750">
              <a:buFontTx/>
              <a:buChar char="-"/>
            </a:pPr>
            <a:r>
              <a:rPr lang="en-US" sz="1800" i="0" u="none" strike="noStrike" baseline="0" dirty="0">
                <a:latin typeface="Arial" panose="020B0604020202020204" pitchFamily="34" charset="0"/>
              </a:rPr>
              <a:t>View process visibility workspace</a:t>
            </a:r>
          </a:p>
          <a:p>
            <a:pPr marL="285750" indent="-285750">
              <a:buFontTx/>
              <a:buChar char="-"/>
            </a:pPr>
            <a:r>
              <a:rPr lang="en-US" sz="1800" i="0" u="none" strike="noStrike" baseline="0" dirty="0">
                <a:latin typeface="Arial" panose="020B0604020202020204" pitchFamily="34" charset="0"/>
              </a:rPr>
              <a:t>Continue with the workflow execution</a:t>
            </a:r>
          </a:p>
          <a:p>
            <a:pPr marL="285750" indent="-285750">
              <a:buFontTx/>
              <a:buChar char="-"/>
            </a:pPr>
            <a:r>
              <a:rPr lang="en-US" sz="1800" i="0" u="none" strike="noStrike" baseline="0" dirty="0">
                <a:latin typeface="Arial" panose="020B0604020202020204" pitchFamily="34" charset="0"/>
              </a:rPr>
              <a:t>View process visibility workspace for completed workflow</a:t>
            </a:r>
            <a:endParaRPr lang="en-IN" sz="1800" dirty="0"/>
          </a:p>
        </p:txBody>
      </p:sp>
    </p:spTree>
    <p:extLst>
      <p:ext uri="{BB962C8B-B14F-4D97-AF65-F5344CB8AC3E}">
        <p14:creationId xmlns:p14="http://schemas.microsoft.com/office/powerpoint/2010/main" val="29988054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33373421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20373175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13749875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174614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dirty="0">
                <a:solidFill>
                  <a:srgbClr val="000000"/>
                </a:solidFill>
                <a:latin typeface="Arial Black" panose="020B0A04020102020204" pitchFamily="34" charset="0"/>
              </a:rPr>
              <a:t>Backing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28B6B3AD-D85F-56D6-955F-9D75500BA985}"/>
              </a:ext>
            </a:extLst>
          </p:cNvPr>
          <p:cNvPicPr>
            <a:picLocks noChangeAspect="1"/>
          </p:cNvPicPr>
          <p:nvPr/>
        </p:nvPicPr>
        <p:blipFill>
          <a:blip r:embed="rId4"/>
          <a:stretch>
            <a:fillRect/>
          </a:stretch>
        </p:blipFill>
        <p:spPr>
          <a:xfrm>
            <a:off x="207912" y="2044946"/>
            <a:ext cx="4645677" cy="3600400"/>
          </a:xfrm>
          <a:prstGeom prst="rect">
            <a:avLst/>
          </a:prstGeom>
        </p:spPr>
      </p:pic>
      <p:pic>
        <p:nvPicPr>
          <p:cNvPr id="5" name="Picture 4">
            <a:extLst>
              <a:ext uri="{FF2B5EF4-FFF2-40B4-BE49-F238E27FC236}">
                <a16:creationId xmlns:a16="http://schemas.microsoft.com/office/drawing/2014/main" id="{03B6C9CB-ECFC-677E-7986-E7ADB0206FB5}"/>
              </a:ext>
            </a:extLst>
          </p:cNvPr>
          <p:cNvPicPr>
            <a:picLocks noChangeAspect="1"/>
          </p:cNvPicPr>
          <p:nvPr/>
        </p:nvPicPr>
        <p:blipFill>
          <a:blip r:embed="rId5"/>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77CB5158-9E10-96B3-C543-2B156177A86C}"/>
              </a:ext>
            </a:extLst>
          </p:cNvPr>
          <p:cNvSpPr txBox="1"/>
          <p:nvPr/>
        </p:nvSpPr>
        <p:spPr>
          <a:xfrm>
            <a:off x="205333" y="1251796"/>
            <a:ext cx="4320480" cy="830997"/>
          </a:xfrm>
          <a:prstGeom prst="rect">
            <a:avLst/>
          </a:prstGeom>
          <a:noFill/>
        </p:spPr>
        <p:txBody>
          <a:bodyPr wrap="square" rtlCol="0">
            <a:spAutoFit/>
          </a:bodyPr>
          <a:lstStyle/>
          <a:p>
            <a:r>
              <a:rPr lang="en-US" b="1" dirty="0">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8" name="TextBox 7">
            <a:extLst>
              <a:ext uri="{FF2B5EF4-FFF2-40B4-BE49-F238E27FC236}">
                <a16:creationId xmlns:a16="http://schemas.microsoft.com/office/drawing/2014/main" id="{164D05B3-C402-9592-4BB3-C7A969D5BD0C}"/>
              </a:ext>
            </a:extLst>
          </p:cNvPr>
          <p:cNvSpPr txBox="1"/>
          <p:nvPr/>
        </p:nvSpPr>
        <p:spPr>
          <a:xfrm>
            <a:off x="5691381" y="1209210"/>
            <a:ext cx="4320480" cy="830997"/>
          </a:xfrm>
          <a:prstGeom prst="rect">
            <a:avLst/>
          </a:prstGeom>
          <a:noFill/>
        </p:spPr>
        <p:txBody>
          <a:bodyPr wrap="square" rtlCol="0">
            <a:spAutoFit/>
          </a:bodyPr>
          <a:lstStyle/>
          <a:p>
            <a:r>
              <a:rPr lang="en-US" b="1" dirty="0">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9" name="Arrow: Notched Right 8">
            <a:extLst>
              <a:ext uri="{FF2B5EF4-FFF2-40B4-BE49-F238E27FC236}">
                <a16:creationId xmlns:a16="http://schemas.microsoft.com/office/drawing/2014/main" id="{5EAF068B-967B-C498-BF96-55C77B5E0276}"/>
              </a:ext>
            </a:extLst>
          </p:cNvPr>
          <p:cNvSpPr/>
          <p:nvPr/>
        </p:nvSpPr>
        <p:spPr>
          <a:xfrm>
            <a:off x="4961601" y="3269082"/>
            <a:ext cx="610907" cy="8640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3AFAED-6CF7-33E8-8502-8F4836D78B5A}"/>
              </a:ext>
            </a:extLst>
          </p:cNvPr>
          <p:cNvSpPr/>
          <p:nvPr/>
        </p:nvSpPr>
        <p:spPr>
          <a:xfrm>
            <a:off x="3952328" y="3413098"/>
            <a:ext cx="79208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99CEBD-FE7F-2346-3F33-A5952888B6EA}"/>
              </a:ext>
            </a:extLst>
          </p:cNvPr>
          <p:cNvSpPr/>
          <p:nvPr/>
        </p:nvSpPr>
        <p:spPr>
          <a:xfrm>
            <a:off x="8732442" y="4853258"/>
            <a:ext cx="79208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7C4BE5-4067-1EB0-33F3-7709D4EE69A6}"/>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rgbClr val="333333"/>
                </a:solidFill>
                <a:effectLst/>
                <a:latin typeface="72" panose="020B0503030000000003" pitchFamily="34" charset="0"/>
              </a:rPr>
              <a:t>Each service has one or more </a:t>
            </a:r>
            <a:r>
              <a:rPr lang="en-US" sz="1200" b="1" i="0" dirty="0">
                <a:solidFill>
                  <a:srgbClr val="333333"/>
                </a:solidFill>
                <a:effectLst/>
                <a:latin typeface="72" panose="020B0503030000000003" pitchFamily="34" charset="0"/>
              </a:rPr>
              <a:t>service plans</a:t>
            </a:r>
            <a:r>
              <a:rPr lang="en-US" sz="1200" b="0" i="0" dirty="0">
                <a:solidFill>
                  <a:srgbClr val="333333"/>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p>
        </p:txBody>
      </p:sp>
    </p:spTree>
    <p:extLst>
      <p:ext uri="{BB962C8B-B14F-4D97-AF65-F5344CB8AC3E}">
        <p14:creationId xmlns:p14="http://schemas.microsoft.com/office/powerpoint/2010/main" val="210106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3" grpId="0" animBg="1"/>
      <p:bldP spid="1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25945935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Title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spTree>
    <p:extLst>
      <p:ext uri="{BB962C8B-B14F-4D97-AF65-F5344CB8AC3E}">
        <p14:creationId xmlns:p14="http://schemas.microsoft.com/office/powerpoint/2010/main" val="19387599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Process flexibility cockpit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015663"/>
          </a:xfrm>
          <a:prstGeom prst="rect">
            <a:avLst/>
          </a:prstGeom>
          <a:noFill/>
        </p:spPr>
        <p:txBody>
          <a:bodyPr wrap="square" rtlCol="0">
            <a:spAutoFit/>
          </a:bodyPr>
          <a:lstStyle/>
          <a:p>
            <a:r>
              <a:rPr lang="en-US" sz="1400" b="0" i="0" dirty="0">
                <a:solidFill>
                  <a:srgbClr val="1F1F1F"/>
                </a:solidFill>
                <a:effectLst/>
                <a:latin typeface="72-Regular"/>
              </a:rPr>
              <a:t>A process variant consists of multiple process steps configured by a line-of-business expert. You can create multiple process variants depending on the number of approval steps to configure according to business needs.</a:t>
            </a:r>
          </a:p>
          <a:p>
            <a:endParaRPr lang="en-US" sz="1400" dirty="0">
              <a:solidFill>
                <a:srgbClr val="1F1F1F"/>
              </a:solidFill>
              <a:latin typeface="72-Regular"/>
            </a:endParaRPr>
          </a:p>
          <a:p>
            <a:endParaRPr lang="en-IN" sz="1800" dirty="0"/>
          </a:p>
        </p:txBody>
      </p:sp>
    </p:spTree>
    <p:extLst>
      <p:ext uri="{BB962C8B-B14F-4D97-AF65-F5344CB8AC3E}">
        <p14:creationId xmlns:p14="http://schemas.microsoft.com/office/powerpoint/2010/main" val="15545335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620567-5CBB-4342-A5ED-C8543AE6EDE7}"/>
              </a:ext>
            </a:extLst>
          </p:cNvPr>
          <p:cNvSpPr/>
          <p:nvPr/>
        </p:nvSpPr>
        <p:spPr>
          <a:xfrm>
            <a:off x="1161308" y="2559282"/>
            <a:ext cx="2637273"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 4545 49</a:t>
            </a:r>
          </a:p>
        </p:txBody>
      </p:sp>
      <p:grpSp>
        <p:nvGrpSpPr>
          <p:cNvPr id="8" name="Group 7">
            <a:extLst>
              <a:ext uri="{FF2B5EF4-FFF2-40B4-BE49-F238E27FC236}">
                <a16:creationId xmlns:a16="http://schemas.microsoft.com/office/drawing/2014/main" id="{F416D192-F90F-41D0-8D7A-75453D8011DA}"/>
              </a:ext>
            </a:extLst>
          </p:cNvPr>
          <p:cNvGrpSpPr/>
          <p:nvPr/>
        </p:nvGrpSpPr>
        <p:grpSpPr>
          <a:xfrm>
            <a:off x="679140" y="2626149"/>
            <a:ext cx="267741" cy="266376"/>
            <a:chOff x="-4170363" y="1123951"/>
            <a:chExt cx="5295900" cy="5268911"/>
          </a:xfrm>
          <a:solidFill>
            <a:schemeClr val="bg1"/>
          </a:solidFill>
        </p:grpSpPr>
        <p:sp>
          <p:nvSpPr>
            <p:cNvPr id="9" name="Freeform 10">
              <a:extLst>
                <a:ext uri="{FF2B5EF4-FFF2-40B4-BE49-F238E27FC236}">
                  <a16:creationId xmlns:a16="http://schemas.microsoft.com/office/drawing/2014/main" id="{6B7D253D-DF71-4A7B-8335-C72FE3B2B638}"/>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0" name="Freeform 11">
              <a:extLst>
                <a:ext uri="{FF2B5EF4-FFF2-40B4-BE49-F238E27FC236}">
                  <a16:creationId xmlns:a16="http://schemas.microsoft.com/office/drawing/2014/main" id="{95658902-4491-4CE1-ACA0-45996B07FC95}"/>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1" name="Freeform 12">
              <a:extLst>
                <a:ext uri="{FF2B5EF4-FFF2-40B4-BE49-F238E27FC236}">
                  <a16:creationId xmlns:a16="http://schemas.microsoft.com/office/drawing/2014/main" id="{95006A37-017D-480B-A660-18BD617729A0}"/>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sp>
        <p:nvSpPr>
          <p:cNvPr id="12" name="Rectangle 11">
            <a:extLst>
              <a:ext uri="{FF2B5EF4-FFF2-40B4-BE49-F238E27FC236}">
                <a16:creationId xmlns:a16="http://schemas.microsoft.com/office/drawing/2014/main" id="{5DF7DB76-081C-4125-9DB7-B07F4676A35D}"/>
              </a:ext>
            </a:extLst>
          </p:cNvPr>
          <p:cNvSpPr/>
          <p:nvPr/>
        </p:nvSpPr>
        <p:spPr>
          <a:xfrm>
            <a:off x="1161308" y="3448928"/>
            <a:ext cx="3204912" cy="584775"/>
          </a:xfrm>
          <a:prstGeom prst="rect">
            <a:avLst/>
          </a:prstGeom>
        </p:spPr>
        <p:txBody>
          <a:bodyPr wrap="square" anchor="ctr">
            <a:spAutoFit/>
          </a:bodyPr>
          <a:lstStyle/>
          <a:p>
            <a:pPr>
              <a:defRPr/>
            </a:pPr>
            <a:r>
              <a:rPr lang="en-US" sz="1600" b="1" kern="0" dirty="0">
                <a:solidFill>
                  <a:schemeClr val="bg1"/>
                </a:solidFill>
                <a:cs typeface="Arial" panose="020B0604020202020204" pitchFamily="34" charset="0"/>
              </a:rPr>
              <a:t>anubhavtrainings.com</a:t>
            </a:r>
          </a:p>
          <a:p>
            <a:pPr>
              <a:defRPr/>
            </a:pPr>
            <a:r>
              <a:rPr lang="en-US" sz="1600" kern="0" dirty="0">
                <a:solidFill>
                  <a:schemeClr val="bg1"/>
                </a:solidFill>
                <a:cs typeface="Arial" panose="020B0604020202020204" pitchFamily="34" charset="0"/>
              </a:rPr>
              <a:t>contact@anubhavtrainings.com</a:t>
            </a:r>
          </a:p>
        </p:txBody>
      </p:sp>
      <p:sp>
        <p:nvSpPr>
          <p:cNvPr id="13" name="Freeform 16">
            <a:extLst>
              <a:ext uri="{FF2B5EF4-FFF2-40B4-BE49-F238E27FC236}">
                <a16:creationId xmlns:a16="http://schemas.microsoft.com/office/drawing/2014/main" id="{168A84CF-A71C-4A40-B7AD-3801B171858E}"/>
              </a:ext>
            </a:extLst>
          </p:cNvPr>
          <p:cNvSpPr>
            <a:spLocks noEditPoints="1"/>
          </p:cNvSpPr>
          <p:nvPr/>
        </p:nvSpPr>
        <p:spPr bwMode="auto">
          <a:xfrm>
            <a:off x="679140" y="3597496"/>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4" name="Text Placeholder 10">
            <a:extLst>
              <a:ext uri="{FF2B5EF4-FFF2-40B4-BE49-F238E27FC236}">
                <a16:creationId xmlns:a16="http://schemas.microsoft.com/office/drawing/2014/main" id="{5F0B28EA-53A3-402B-B18B-D72B5EAFC53A}"/>
              </a:ext>
            </a:extLst>
          </p:cNvPr>
          <p:cNvSpPr txBox="1">
            <a:spLocks/>
          </p:cNvSpPr>
          <p:nvPr/>
        </p:nvSpPr>
        <p:spPr>
          <a:xfrm>
            <a:off x="5097856" y="785089"/>
            <a:ext cx="3635841" cy="1646690"/>
          </a:xfrm>
          <a:prstGeom prst="rect">
            <a:avLst/>
          </a:prstGeom>
        </p:spPr>
        <p:txBody>
          <a:bodyPr anchor="b"/>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80000"/>
              </a:lnSpc>
              <a:buNone/>
            </a:pPr>
            <a:r>
              <a:rPr lang="en-IN" sz="5400" b="1" dirty="0">
                <a:solidFill>
                  <a:schemeClr val="bg1"/>
                </a:solidFill>
              </a:rPr>
              <a:t>Thank </a:t>
            </a:r>
          </a:p>
          <a:p>
            <a:pPr marL="0" indent="0">
              <a:lnSpc>
                <a:spcPct val="80000"/>
              </a:lnSpc>
              <a:buNone/>
            </a:pPr>
            <a:r>
              <a:rPr lang="en-IN" sz="5400" b="1" dirty="0">
                <a:solidFill>
                  <a:schemeClr val="bg1"/>
                </a:solidFill>
              </a:rPr>
              <a:t>You</a:t>
            </a:r>
          </a:p>
        </p:txBody>
      </p:sp>
      <p:sp>
        <p:nvSpPr>
          <p:cNvPr id="15" name="TextBox 14">
            <a:extLst>
              <a:ext uri="{FF2B5EF4-FFF2-40B4-BE49-F238E27FC236}">
                <a16:creationId xmlns:a16="http://schemas.microsoft.com/office/drawing/2014/main" id="{F592B984-2D9C-41A5-92D1-F01C2457838F}"/>
              </a:ext>
            </a:extLst>
          </p:cNvPr>
          <p:cNvSpPr txBox="1"/>
          <p:nvPr/>
        </p:nvSpPr>
        <p:spPr>
          <a:xfrm>
            <a:off x="5097857" y="2690233"/>
            <a:ext cx="4452939" cy="634213"/>
          </a:xfrm>
          <a:prstGeom prst="rect">
            <a:avLst/>
          </a:prstGeom>
          <a:noFill/>
        </p:spPr>
        <p:txBody>
          <a:bodyPr wrap="square" lIns="0" tIns="0" rIns="0" bIns="0" rtlCol="0" anchor="t">
            <a:spAutoFit/>
          </a:bodyPr>
          <a:lstStyle/>
          <a:p>
            <a:pPr>
              <a:lnSpc>
                <a:spcPct val="120000"/>
              </a:lnSpc>
            </a:pPr>
            <a:r>
              <a:rPr lang="en-US" sz="1800" b="0" i="0" dirty="0">
                <a:solidFill>
                  <a:schemeClr val="bg1"/>
                </a:solidFill>
                <a:effectLst/>
                <a:latin typeface="arial" panose="020B0604020202020204" pitchFamily="34" charset="0"/>
              </a:rPr>
              <a:t>Keep your face always toward the sunshine, and shadows will fall behind you.</a:t>
            </a:r>
            <a:endParaRPr lang="en-US" dirty="0">
              <a:solidFill>
                <a:schemeClr val="bg1"/>
              </a:solidFill>
              <a:ea typeface="Calibri Light" charset="0"/>
              <a:cs typeface="Segoe UI" panose="020B0502040204020203" pitchFamily="34" charset="0"/>
            </a:endParaRPr>
          </a:p>
        </p:txBody>
      </p:sp>
      <p:sp>
        <p:nvSpPr>
          <p:cNvPr id="16" name="Footer Placeholder 15">
            <a:extLst>
              <a:ext uri="{FF2B5EF4-FFF2-40B4-BE49-F238E27FC236}">
                <a16:creationId xmlns:a16="http://schemas.microsoft.com/office/drawing/2014/main" id="{83DCFA3F-8A12-47C5-BD4D-8D82DE785998}"/>
              </a:ext>
            </a:extLst>
          </p:cNvPr>
          <p:cNvSpPr>
            <a:spLocks noGrp="1"/>
          </p:cNvSpPr>
          <p:nvPr>
            <p:ph type="ftr" sz="quarter" idx="11"/>
          </p:nvPr>
        </p:nvSpPr>
        <p:spPr/>
        <p:txBody>
          <a:bodyPr/>
          <a:lstStyle/>
          <a:p>
            <a:r>
              <a:rPr lang="en-US"/>
              <a:t>www.anubhavtrainings.com</a:t>
            </a:r>
          </a:p>
        </p:txBody>
      </p:sp>
      <p:grpSp>
        <p:nvGrpSpPr>
          <p:cNvPr id="18" name="Group 17">
            <a:extLst>
              <a:ext uri="{FF2B5EF4-FFF2-40B4-BE49-F238E27FC236}">
                <a16:creationId xmlns:a16="http://schemas.microsoft.com/office/drawing/2014/main" id="{A173F67C-6188-4ACB-BEB2-2B8AE557FCA5}"/>
              </a:ext>
            </a:extLst>
          </p:cNvPr>
          <p:cNvGrpSpPr/>
          <p:nvPr/>
        </p:nvGrpSpPr>
        <p:grpSpPr>
          <a:xfrm>
            <a:off x="608740" y="405973"/>
            <a:ext cx="732698" cy="490720"/>
            <a:chOff x="554037" y="509588"/>
            <a:chExt cx="2235201" cy="1497012"/>
          </a:xfrm>
        </p:grpSpPr>
        <p:sp>
          <p:nvSpPr>
            <p:cNvPr id="19" name="Freeform 15">
              <a:extLst>
                <a:ext uri="{FF2B5EF4-FFF2-40B4-BE49-F238E27FC236}">
                  <a16:creationId xmlns:a16="http://schemas.microsoft.com/office/drawing/2014/main" id="{C2AE09F5-2A23-4622-9016-22E6B8CFCDE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6">
              <a:extLst>
                <a:ext uri="{FF2B5EF4-FFF2-40B4-BE49-F238E27FC236}">
                  <a16:creationId xmlns:a16="http://schemas.microsoft.com/office/drawing/2014/main" id="{AE28B27F-4CC6-4E7E-B123-80E014D0EE7F}"/>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2" name="Picture Placeholder 18">
            <a:extLst>
              <a:ext uri="{FF2B5EF4-FFF2-40B4-BE49-F238E27FC236}">
                <a16:creationId xmlns:a16="http://schemas.microsoft.com/office/drawing/2014/main" id="{1DCDF62C-0758-ACF1-3688-4A819CA4C2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03" r="14303"/>
          <a:stretch/>
        </p:blipFill>
        <p:spPr>
          <a:xfrm>
            <a:off x="5056384" y="3429000"/>
            <a:ext cx="3342284" cy="3123774"/>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p:spPr>
      </p:pic>
    </p:spTree>
    <p:extLst>
      <p:ext uri="{BB962C8B-B14F-4D97-AF65-F5344CB8AC3E}">
        <p14:creationId xmlns:p14="http://schemas.microsoft.com/office/powerpoint/2010/main" val="3217885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Backing service instance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78C5966D-BFF2-7610-E621-0948747ADB51}"/>
              </a:ext>
            </a:extLst>
          </p:cNvPr>
          <p:cNvPicPr>
            <a:picLocks noChangeAspect="1"/>
          </p:cNvPicPr>
          <p:nvPr/>
        </p:nvPicPr>
        <p:blipFill>
          <a:blip r:embed="rId4"/>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1F2D8CB5-9C7C-3E57-FB37-07AD856D3B33}"/>
              </a:ext>
            </a:extLst>
          </p:cNvPr>
          <p:cNvSpPr txBox="1"/>
          <p:nvPr/>
        </p:nvSpPr>
        <p:spPr>
          <a:xfrm>
            <a:off x="996509" y="1433912"/>
            <a:ext cx="4320480" cy="830997"/>
          </a:xfrm>
          <a:prstGeom prst="rect">
            <a:avLst/>
          </a:prstGeom>
          <a:noFill/>
        </p:spPr>
        <p:txBody>
          <a:bodyPr wrap="square" rtlCol="0">
            <a:spAutoFit/>
          </a:bodyPr>
          <a:lstStyle/>
          <a:p>
            <a:r>
              <a:rPr lang="en-US" b="1" dirty="0">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2050" name="Picture 2" descr="Car Key PNG Image | Lost car keys, Car keys, Car key replacement">
            <a:extLst>
              <a:ext uri="{FF2B5EF4-FFF2-40B4-BE49-F238E27FC236}">
                <a16:creationId xmlns:a16="http://schemas.microsoft.com/office/drawing/2014/main" id="{1B7C2790-6BA7-C0A0-F7FC-774BB0B649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FD3F55-8601-6D28-35FC-0DADF0D1E761}"/>
              </a:ext>
            </a:extLst>
          </p:cNvPr>
          <p:cNvSpPr txBox="1"/>
          <p:nvPr/>
        </p:nvSpPr>
        <p:spPr>
          <a:xfrm>
            <a:off x="6294159" y="1240685"/>
            <a:ext cx="4320480" cy="1200329"/>
          </a:xfrm>
          <a:prstGeom prst="rect">
            <a:avLst/>
          </a:prstGeom>
          <a:noFill/>
        </p:spPr>
        <p:txBody>
          <a:bodyPr wrap="square" rtlCol="0">
            <a:spAutoFit/>
          </a:bodyPr>
          <a:lstStyle/>
          <a:p>
            <a:r>
              <a:rPr lang="en-US" b="1" dirty="0">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49272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000"/>
                                        <p:tgtEl>
                                          <p:spTgt spid="2050"/>
                                        </p:tgtEl>
                                      </p:cBhvr>
                                    </p:animEffect>
                                    <p:anim calcmode="lin" valueType="num">
                                      <p:cBhvr>
                                        <p:cTn id="20" dur="1000" fill="hold"/>
                                        <p:tgtEl>
                                          <p:spTgt spid="2050"/>
                                        </p:tgtEl>
                                        <p:attrNameLst>
                                          <p:attrName>ppt_x</p:attrName>
                                        </p:attrNameLst>
                                      </p:cBhvr>
                                      <p:tavLst>
                                        <p:tav tm="0">
                                          <p:val>
                                            <p:strVal val="#ppt_x"/>
                                          </p:val>
                                        </p:tav>
                                        <p:tav tm="100000">
                                          <p:val>
                                            <p:strVal val="#ppt_x"/>
                                          </p:val>
                                        </p:tav>
                                      </p:tavLst>
                                    </p:anim>
                                    <p:anim calcmode="lin" valueType="num">
                                      <p:cBhvr>
                                        <p:cTn id="21" dur="1000" fill="hold"/>
                                        <p:tgtEl>
                                          <p:spTgt spid="20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BTP Service catalog</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173224"/>
            <a:ext cx="11809312" cy="1785104"/>
          </a:xfrm>
          <a:prstGeom prst="rect">
            <a:avLst/>
          </a:prstGeom>
          <a:noFill/>
        </p:spPr>
        <p:txBody>
          <a:bodyPr wrap="square" rtlCol="0">
            <a:spAutoFit/>
          </a:bodyPr>
          <a:lstStyle/>
          <a:p>
            <a:r>
              <a:rPr lang="en-US" sz="1400" b="0" i="0" dirty="0">
                <a:solidFill>
                  <a:srgbClr val="000000"/>
                </a:solidFill>
                <a:effectLst/>
                <a:latin typeface="Montserrat" panose="00000500000000000000" pitchFamily="2" charset="0"/>
              </a:rPr>
              <a:t>The SAP Discovery Center is a relatively new site hosted by SAP for developers and architects to find the services hosted by sap in SAP BTP and their respective service plans available.</a:t>
            </a:r>
          </a:p>
          <a:p>
            <a:endParaRPr lang="en-US" sz="1400" b="0" i="0" dirty="0">
              <a:solidFill>
                <a:srgbClr val="000000"/>
              </a:solidFill>
              <a:effectLst/>
              <a:latin typeface="Montserrat" panose="00000500000000000000" pitchFamily="2" charset="0"/>
            </a:endParaRPr>
          </a:p>
          <a:p>
            <a:r>
              <a:rPr lang="en-US" sz="1400" dirty="0">
                <a:solidFill>
                  <a:srgbClr val="000000"/>
                </a:solidFill>
                <a:latin typeface="Montserrat" panose="00000500000000000000" pitchFamily="2" charset="0"/>
              </a:rPr>
              <a:t>It will also help technical team to identify the data center availability and cost associated with each service.</a:t>
            </a:r>
            <a:endParaRPr lang="en-US" sz="1400" b="0" i="0" dirty="0">
              <a:solidFill>
                <a:srgbClr val="000000"/>
              </a:solidFill>
              <a:effectLst/>
              <a:latin typeface="Montserrat" panose="00000500000000000000" pitchFamily="2" charset="0"/>
            </a:endParaRPr>
          </a:p>
          <a:p>
            <a:endParaRPr lang="en-IN" sz="1800" dirty="0">
              <a:hlinkClick r:id="rId4"/>
            </a:endParaRPr>
          </a:p>
          <a:p>
            <a:r>
              <a:rPr lang="en-IN" sz="1800" dirty="0">
                <a:hlinkClick r:id="rId4"/>
              </a:rPr>
              <a:t>https://discovery-center.cloud.sap/#/serviceCatalog</a:t>
            </a:r>
            <a:endParaRPr lang="en-IN" sz="1800" dirty="0"/>
          </a:p>
          <a:p>
            <a:endParaRPr lang="en-IN" sz="1800" dirty="0"/>
          </a:p>
        </p:txBody>
      </p:sp>
    </p:spTree>
    <p:extLst>
      <p:ext uri="{BB962C8B-B14F-4D97-AF65-F5344CB8AC3E}">
        <p14:creationId xmlns:p14="http://schemas.microsoft.com/office/powerpoint/2010/main" val="71913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BTP Entitlement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739211"/>
          </a:xfrm>
          <a:prstGeom prst="rect">
            <a:avLst/>
          </a:prstGeom>
          <a:noFill/>
        </p:spPr>
        <p:txBody>
          <a:bodyPr wrap="square" rtlCol="0">
            <a:spAutoFit/>
          </a:bodyPr>
          <a:lstStyle/>
          <a:p>
            <a:r>
              <a:rPr lang="en-US" sz="1400" b="0" i="0" dirty="0">
                <a:solidFill>
                  <a:srgbClr val="1F1F1F"/>
                </a:solidFill>
                <a:effectLst/>
                <a:latin typeface="72-Regular"/>
              </a:rPr>
              <a:t>Entitlements are the heart of all subaccounts in SAP BTP. They define which service and runtime artifacts you are able to use. </a:t>
            </a:r>
            <a:r>
              <a:rPr lang="en-US" sz="1400" b="0" i="0" dirty="0">
                <a:solidFill>
                  <a:srgbClr val="333333"/>
                </a:solidFill>
                <a:effectLst/>
                <a:latin typeface="72" panose="020B0503030000000003" pitchFamily="34" charset="0"/>
              </a:rPr>
              <a:t>When you purchase an enterprise account, you’re entitled to use a specific set of resources, such as the amount of memory that can be allocated to your applications.</a:t>
            </a:r>
          </a:p>
          <a:p>
            <a:endParaRPr lang="en-US" sz="1400" b="0" i="0" dirty="0">
              <a:solidFill>
                <a:srgbClr val="333333"/>
              </a:solidFill>
              <a:effectLst/>
              <a:latin typeface="72" panose="020B0503030000000003" pitchFamily="34" charset="0"/>
            </a:endParaRPr>
          </a:p>
          <a:p>
            <a:r>
              <a:rPr lang="en-US" sz="1400" b="0" i="0" dirty="0">
                <a:solidFill>
                  <a:srgbClr val="333333"/>
                </a:solidFill>
                <a:effectLst/>
                <a:latin typeface="72" panose="020B0503030000000003" pitchFamily="34" charset="0"/>
              </a:rPr>
              <a:t>An </a:t>
            </a:r>
            <a:r>
              <a:rPr lang="en-US" sz="1400" b="1" i="0" dirty="0">
                <a:solidFill>
                  <a:srgbClr val="333333"/>
                </a:solidFill>
                <a:effectLst/>
                <a:latin typeface="72" panose="020B0503030000000003" pitchFamily="34" charset="0"/>
              </a:rPr>
              <a:t>entitlement</a:t>
            </a:r>
            <a:r>
              <a:rPr lang="en-US" sz="1400" b="0" i="0" dirty="0">
                <a:solidFill>
                  <a:srgbClr val="333333"/>
                </a:solidFill>
                <a:effectLst/>
                <a:latin typeface="72" panose="020B0503030000000003" pitchFamily="34" charset="0"/>
              </a:rPr>
              <a:t> is your right to provision and consume a resource. In other words, entitlements are </a:t>
            </a:r>
            <a:r>
              <a:rPr lang="en-US" sz="1400" b="1" i="0" dirty="0">
                <a:solidFill>
                  <a:srgbClr val="333333"/>
                </a:solidFill>
                <a:effectLst/>
                <a:latin typeface="72" panose="020B0503030000000003" pitchFamily="34" charset="0"/>
              </a:rPr>
              <a:t>the service plans</a:t>
            </a:r>
            <a:r>
              <a:rPr lang="en-US" sz="1400" b="0" i="0" dirty="0">
                <a:solidFill>
                  <a:srgbClr val="333333"/>
                </a:solidFill>
                <a:effectLst/>
                <a:latin typeface="72" panose="020B0503030000000003" pitchFamily="34" charset="0"/>
              </a:rPr>
              <a:t> that you're entitled to use.</a:t>
            </a:r>
          </a:p>
          <a:p>
            <a:endParaRPr lang="en-US" sz="1400" dirty="0">
              <a:solidFill>
                <a:srgbClr val="333333"/>
              </a:solidFill>
              <a:latin typeface="72" panose="020B0503030000000003" pitchFamily="34" charset="0"/>
            </a:endParaRPr>
          </a:p>
          <a:p>
            <a:r>
              <a:rPr lang="en-US" sz="1400" b="0" i="0" dirty="0">
                <a:solidFill>
                  <a:srgbClr val="333333"/>
                </a:solidFill>
                <a:effectLst/>
                <a:latin typeface="72" panose="020B0503030000000003" pitchFamily="34" charset="0"/>
              </a:rPr>
              <a:t>A </a:t>
            </a:r>
            <a:r>
              <a:rPr lang="en-US" sz="1400" b="1" i="0" dirty="0">
                <a:solidFill>
                  <a:srgbClr val="333333"/>
                </a:solidFill>
                <a:effectLst/>
                <a:latin typeface="72" panose="020B0503030000000003" pitchFamily="34" charset="0"/>
              </a:rPr>
              <a:t>quota</a:t>
            </a:r>
            <a:r>
              <a:rPr lang="en-US" sz="1400" b="0" i="0" dirty="0">
                <a:solidFill>
                  <a:srgbClr val="333333"/>
                </a:solidFill>
                <a:effectLst/>
                <a:latin typeface="72" panose="020B0503030000000003" pitchFamily="34" charset="0"/>
              </a:rPr>
              <a:t> represents the numeric quantity that defines the maximum allowed consumption of a resource. In other words, </a:t>
            </a:r>
            <a:r>
              <a:rPr lang="en-US" sz="1400" b="1" i="0" dirty="0">
                <a:solidFill>
                  <a:srgbClr val="333333"/>
                </a:solidFill>
                <a:effectLst/>
                <a:latin typeface="72" panose="020B0503030000000003" pitchFamily="34" charset="0"/>
              </a:rPr>
              <a:t>how much</a:t>
            </a:r>
            <a:r>
              <a:rPr lang="en-US" sz="1400" b="0" i="0" dirty="0">
                <a:solidFill>
                  <a:srgbClr val="333333"/>
                </a:solidFill>
                <a:effectLst/>
                <a:latin typeface="72" panose="020B0503030000000003" pitchFamily="34" charset="0"/>
              </a:rPr>
              <a:t> of a service plan you're entitled to use.</a:t>
            </a:r>
          </a:p>
          <a:p>
            <a:endParaRPr lang="en-US" sz="1400" dirty="0">
              <a:solidFill>
                <a:srgbClr val="333333"/>
              </a:solidFill>
              <a:latin typeface="72" panose="020B0503030000000003" pitchFamily="34" charset="0"/>
            </a:endParaRPr>
          </a:p>
          <a:p>
            <a:pPr algn="l"/>
            <a:r>
              <a:rPr lang="en-US" sz="1400" b="0" i="0" dirty="0">
                <a:solidFill>
                  <a:srgbClr val="333333"/>
                </a:solidFill>
                <a:effectLst/>
                <a:latin typeface="72" panose="020B0503030000000003" pitchFamily="34" charset="0"/>
              </a:rPr>
              <a:t>Entitlements and quotas are purchased and managed at global account level, from where they’re distributed to subaccounts, which consume them.</a:t>
            </a:r>
          </a:p>
          <a:p>
            <a:pPr algn="l"/>
            <a:r>
              <a:rPr lang="en-US" sz="1400" b="0" i="0" dirty="0">
                <a:solidFill>
                  <a:srgbClr val="333333"/>
                </a:solidFill>
                <a:effectLst/>
                <a:latin typeface="72" panose="020B0503030000000003" pitchFamily="34" charset="0"/>
              </a:rPr>
              <a:t>When you remove quotas or entitlements from a subaccount, they become available again at global account level and can be assigned to other subaccounts.</a:t>
            </a:r>
          </a:p>
          <a:p>
            <a:endParaRPr lang="en-IN" sz="1800"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08797E-AB6C-9811-9A90-28E4E71336D6}"/>
                  </a:ext>
                </a:extLst>
              </p14:cNvPr>
              <p14:cNvContentPartPr/>
              <p14:nvPr/>
            </p14:nvContentPartPr>
            <p14:xfrm>
              <a:off x="812880" y="3632040"/>
              <a:ext cx="7289640" cy="2083320"/>
            </p14:xfrm>
          </p:contentPart>
        </mc:Choice>
        <mc:Fallback xmlns="">
          <p:pic>
            <p:nvPicPr>
              <p:cNvPr id="2" name="Ink 1">
                <a:extLst>
                  <a:ext uri="{FF2B5EF4-FFF2-40B4-BE49-F238E27FC236}">
                    <a16:creationId xmlns:a16="http://schemas.microsoft.com/office/drawing/2014/main" id="{E308797E-AB6C-9811-9A90-28E4E71336D6}"/>
                  </a:ext>
                </a:extLst>
              </p:cNvPr>
              <p:cNvPicPr/>
              <p:nvPr/>
            </p:nvPicPr>
            <p:blipFill>
              <a:blip r:embed="rId5"/>
              <a:stretch>
                <a:fillRect/>
              </a:stretch>
            </p:blipFill>
            <p:spPr>
              <a:xfrm>
                <a:off x="803520" y="3622680"/>
                <a:ext cx="7308360" cy="2102040"/>
              </a:xfrm>
              <a:prstGeom prst="rect">
                <a:avLst/>
              </a:prstGeom>
            </p:spPr>
          </p:pic>
        </mc:Fallback>
      </mc:AlternateContent>
    </p:spTree>
    <p:extLst>
      <p:ext uri="{BB962C8B-B14F-4D97-AF65-F5344CB8AC3E}">
        <p14:creationId xmlns:p14="http://schemas.microsoft.com/office/powerpoint/2010/main" val="197342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1000"/>
                                        <p:tgtEl>
                                          <p:spTgt spid="11">
                                            <p:txEl>
                                              <p:pRg st="4" end="4"/>
                                            </p:txEl>
                                          </p:spTgt>
                                        </p:tgtEl>
                                      </p:cBhvr>
                                    </p:animEffect>
                                    <p:anim calcmode="lin" valueType="num">
                                      <p:cBhvr>
                                        <p:cTn id="22"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1000"/>
                                        <p:tgtEl>
                                          <p:spTgt spid="11">
                                            <p:txEl>
                                              <p:pRg st="6" end="6"/>
                                            </p:txEl>
                                          </p:spTgt>
                                        </p:tgtEl>
                                      </p:cBhvr>
                                    </p:animEffect>
                                    <p:anim calcmode="lin" valueType="num">
                                      <p:cBhvr>
                                        <p:cTn id="2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6" end="6"/>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1000"/>
                                        <p:tgtEl>
                                          <p:spTgt spid="11">
                                            <p:txEl>
                                              <p:pRg st="7" end="7"/>
                                            </p:txEl>
                                          </p:spTgt>
                                        </p:tgtEl>
                                      </p:cBhvr>
                                    </p:animEffect>
                                    <p:anim calcmode="lin" valueType="num">
                                      <p:cBhvr>
                                        <p:cTn id="34"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Quota Plans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pPr algn="l"/>
            <a:r>
              <a:rPr lang="en-US" sz="1600" b="0" i="0" dirty="0">
                <a:solidFill>
                  <a:srgbClr val="333333"/>
                </a:solidFill>
                <a:effectLst/>
                <a:latin typeface="72" panose="020B0503030000000003" pitchFamily="34" charset="0"/>
              </a:rPr>
              <a:t>In the Cloud Foundry environment, you can further distribute the quotas that are allocated to a subaccount. This is done by creating space quota plans and assigning them to the spaces.</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pPr algn="l"/>
            <a:endParaRPr lang="en-US" sz="1600" dirty="0">
              <a:solidFill>
                <a:srgbClr val="333333"/>
              </a:solidFill>
              <a:latin typeface="72" panose="020B0503030000000003" pitchFamily="34" charset="0"/>
            </a:endParaRPr>
          </a:p>
          <a:p>
            <a:pPr algn="l"/>
            <a:r>
              <a:rPr lang="en-US" sz="1600" b="0" i="0" dirty="0">
                <a:solidFill>
                  <a:srgbClr val="333333"/>
                </a:solidFill>
                <a:effectLst/>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673742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BTP Destination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323439"/>
          </a:xfrm>
          <a:prstGeom prst="rect">
            <a:avLst/>
          </a:prstGeom>
          <a:noFill/>
        </p:spPr>
        <p:txBody>
          <a:bodyPr wrap="square" rtlCol="0">
            <a:spAutoFit/>
          </a:bodyPr>
          <a:lstStyle/>
          <a:p>
            <a:pPr algn="l"/>
            <a:r>
              <a:rPr lang="en-US" sz="2000" b="0" i="0" dirty="0">
                <a:solidFill>
                  <a:srgbClr val="333333"/>
                </a:solidFill>
                <a:effectLst/>
                <a:latin typeface="72" panose="020B0503030000000003" pitchFamily="34" charset="0"/>
              </a:rPr>
              <a:t>Destinations are part of the SAP Business Technology Platform (SAP BTP) connectivity service. They contain the connection details for the remote communication of an application.</a:t>
            </a:r>
          </a:p>
          <a:p>
            <a:pPr algn="l"/>
            <a:endParaRPr lang="en-US" sz="2000" b="0" i="0" dirty="0">
              <a:solidFill>
                <a:srgbClr val="333333"/>
              </a:solidFill>
              <a:effectLst/>
              <a:latin typeface="72" panose="020B0503030000000003" pitchFamily="34" charset="0"/>
            </a:endParaRPr>
          </a:p>
          <a:p>
            <a:pPr algn="l"/>
            <a:r>
              <a:rPr lang="en-US" sz="2000" b="0" i="0" dirty="0">
                <a:solidFill>
                  <a:srgbClr val="333333"/>
                </a:solidFill>
                <a:effectLst/>
                <a:latin typeface="72" panose="020B0503030000000003" pitchFamily="34" charset="0"/>
              </a:rPr>
              <a:t>Destinations are created in the SAP BTP Cockpit.</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ACDC184-8881-1895-36D2-061EB7F1BC49}"/>
                  </a:ext>
                </a:extLst>
              </p14:cNvPr>
              <p14:cNvContentPartPr/>
              <p14:nvPr/>
            </p14:nvContentPartPr>
            <p14:xfrm>
              <a:off x="139680" y="2495520"/>
              <a:ext cx="10839240" cy="3912120"/>
            </p14:xfrm>
          </p:contentPart>
        </mc:Choice>
        <mc:Fallback xmlns="">
          <p:pic>
            <p:nvPicPr>
              <p:cNvPr id="2" name="Ink 1">
                <a:extLst>
                  <a:ext uri="{FF2B5EF4-FFF2-40B4-BE49-F238E27FC236}">
                    <a16:creationId xmlns:a16="http://schemas.microsoft.com/office/drawing/2014/main" id="{7ACDC184-8881-1895-36D2-061EB7F1BC49}"/>
                  </a:ext>
                </a:extLst>
              </p:cNvPr>
              <p:cNvPicPr/>
              <p:nvPr/>
            </p:nvPicPr>
            <p:blipFill>
              <a:blip r:embed="rId5"/>
              <a:stretch>
                <a:fillRect/>
              </a:stretch>
            </p:blipFill>
            <p:spPr>
              <a:xfrm>
                <a:off x="130320" y="2486160"/>
                <a:ext cx="10857960" cy="393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8AFEAEC6-B320-80F3-7F25-DAC3DD4BBCA7}"/>
                  </a:ext>
                </a:extLst>
              </p14:cNvPr>
              <p14:cNvContentPartPr/>
              <p14:nvPr/>
            </p14:nvContentPartPr>
            <p14:xfrm>
              <a:off x="5349102" y="3423133"/>
              <a:ext cx="1715760" cy="557640"/>
            </p14:xfrm>
          </p:contentPart>
        </mc:Choice>
        <mc:Fallback xmlns="">
          <p:pic>
            <p:nvPicPr>
              <p:cNvPr id="12" name="Ink 11">
                <a:extLst>
                  <a:ext uri="{FF2B5EF4-FFF2-40B4-BE49-F238E27FC236}">
                    <a16:creationId xmlns:a16="http://schemas.microsoft.com/office/drawing/2014/main" id="{8AFEAEC6-B320-80F3-7F25-DAC3DD4BBCA7}"/>
                  </a:ext>
                </a:extLst>
              </p:cNvPr>
              <p:cNvPicPr/>
              <p:nvPr/>
            </p:nvPicPr>
            <p:blipFill>
              <a:blip r:embed="rId7"/>
              <a:stretch>
                <a:fillRect/>
              </a:stretch>
            </p:blipFill>
            <p:spPr>
              <a:xfrm>
                <a:off x="5340102" y="3414133"/>
                <a:ext cx="173340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14EA05C7-1356-019A-B14C-27979C22B1F8}"/>
                  </a:ext>
                </a:extLst>
              </p14:cNvPr>
              <p14:cNvContentPartPr/>
              <p14:nvPr/>
            </p14:nvContentPartPr>
            <p14:xfrm>
              <a:off x="922182" y="3334933"/>
              <a:ext cx="4898880" cy="2221560"/>
            </p14:xfrm>
          </p:contentPart>
        </mc:Choice>
        <mc:Fallback xmlns="">
          <p:pic>
            <p:nvPicPr>
              <p:cNvPr id="27" name="Ink 26">
                <a:extLst>
                  <a:ext uri="{FF2B5EF4-FFF2-40B4-BE49-F238E27FC236}">
                    <a16:creationId xmlns:a16="http://schemas.microsoft.com/office/drawing/2014/main" id="{14EA05C7-1356-019A-B14C-27979C22B1F8}"/>
                  </a:ext>
                </a:extLst>
              </p:cNvPr>
              <p:cNvPicPr/>
              <p:nvPr/>
            </p:nvPicPr>
            <p:blipFill>
              <a:blip r:embed="rId9"/>
              <a:stretch>
                <a:fillRect/>
              </a:stretch>
            </p:blipFill>
            <p:spPr>
              <a:xfrm>
                <a:off x="913182" y="3325933"/>
                <a:ext cx="4916520" cy="2239200"/>
              </a:xfrm>
              <a:prstGeom prst="rect">
                <a:avLst/>
              </a:prstGeom>
            </p:spPr>
          </p:pic>
        </mc:Fallback>
      </mc:AlternateContent>
    </p:spTree>
    <p:extLst>
      <p:ext uri="{BB962C8B-B14F-4D97-AF65-F5344CB8AC3E}">
        <p14:creationId xmlns:p14="http://schemas.microsoft.com/office/powerpoint/2010/main" val="356332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Role Collection</a:t>
            </a:r>
            <a:endParaRPr lang="en-US" sz="3600" b="1" dirty="0">
              <a:solidFill>
                <a:schemeClr val="tx1">
                  <a:lumMod val="85000"/>
                  <a:lumOff val="15000"/>
                </a:schemeClr>
              </a:solidFill>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46550"/>
          </a:xfrm>
          <a:prstGeom prst="rect">
            <a:avLst/>
          </a:prstGeom>
          <a:noFill/>
        </p:spPr>
        <p:txBody>
          <a:bodyPr wrap="square" rtlCol="0">
            <a:spAutoFit/>
          </a:bodyPr>
          <a:lstStyle/>
          <a:p>
            <a:r>
              <a:rPr lang="en-US" sz="1400" b="0" i="0" dirty="0">
                <a:solidFill>
                  <a:srgbClr val="333333"/>
                </a:solidFill>
                <a:effectLst/>
                <a:latin typeface="72" panose="020B0503030000000003" pitchFamily="34" charset="0"/>
              </a:rPr>
              <a:t>Role collections group authorizations for resources and services. Your administrators assign these role collections to other platform users to create new administrators. Role collections consist of individual roles. For more information on role collections, roles, see the related link.</a:t>
            </a:r>
          </a:p>
          <a:p>
            <a:pPr algn="l"/>
            <a:r>
              <a:rPr lang="en-US" sz="1400" b="0" i="0" dirty="0">
                <a:solidFill>
                  <a:srgbClr val="333333"/>
                </a:solidFill>
                <a:effectLst/>
                <a:latin typeface="72" panose="020B0503030000000003" pitchFamily="34" charset="0"/>
              </a:rPr>
              <a:t>Role collections are account-specific. Role collections that exist in the global account don’t exist in the subaccounts. Likewise, role collections in subaccounts aren’t available in the global account.</a:t>
            </a:r>
          </a:p>
          <a:p>
            <a:br>
              <a:rPr lang="en-US" sz="1400" dirty="0"/>
            </a:br>
            <a:endParaRPr lang="en-IN" sz="1800" dirty="0"/>
          </a:p>
        </p:txBody>
      </p:sp>
      <p:pic>
        <p:nvPicPr>
          <p:cNvPr id="10" name="Picture 9">
            <a:extLst>
              <a:ext uri="{FF2B5EF4-FFF2-40B4-BE49-F238E27FC236}">
                <a16:creationId xmlns:a16="http://schemas.microsoft.com/office/drawing/2014/main" id="{C0D69DFC-6B13-8CAF-DEDC-730D9683C2D8}"/>
              </a:ext>
            </a:extLst>
          </p:cNvPr>
          <p:cNvPicPr>
            <a:picLocks noChangeAspect="1"/>
          </p:cNvPicPr>
          <p:nvPr/>
        </p:nvPicPr>
        <p:blipFill>
          <a:blip r:embed="rId4"/>
          <a:stretch>
            <a:fillRect/>
          </a:stretch>
        </p:blipFill>
        <p:spPr>
          <a:xfrm>
            <a:off x="324315" y="2171002"/>
            <a:ext cx="6697980" cy="4442460"/>
          </a:xfrm>
          <a:prstGeom prst="rect">
            <a:avLst/>
          </a:prstGeom>
        </p:spPr>
      </p:pic>
    </p:spTree>
    <p:extLst>
      <p:ext uri="{BB962C8B-B14F-4D97-AF65-F5344CB8AC3E}">
        <p14:creationId xmlns:p14="http://schemas.microsoft.com/office/powerpoint/2010/main" val="41842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F04821-7F08-4BAF-B1BB-F801D43A112F}"/>
              </a:ext>
            </a:extLst>
          </p:cNvPr>
          <p:cNvSpPr>
            <a:spLocks noGrp="1"/>
          </p:cNvSpPr>
          <p:nvPr>
            <p:ph type="ftr" sz="quarter" idx="11"/>
          </p:nvPr>
        </p:nvSpPr>
        <p:spPr/>
        <p:txBody>
          <a:bodyPr/>
          <a:lstStyle/>
          <a:p>
            <a:r>
              <a:rPr lang="en-US"/>
              <a:t>www.anubhavtrainings.com</a:t>
            </a:r>
            <a:endParaRPr lang="en-US" dirty="0"/>
          </a:p>
        </p:txBody>
      </p:sp>
      <p:pic>
        <p:nvPicPr>
          <p:cNvPr id="8" name="Picture 7">
            <a:extLst>
              <a:ext uri="{FF2B5EF4-FFF2-40B4-BE49-F238E27FC236}">
                <a16:creationId xmlns:a16="http://schemas.microsoft.com/office/drawing/2014/main" id="{E2238361-857A-342D-F78B-E304A750CA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34929" y="212147"/>
            <a:ext cx="608198" cy="600720"/>
          </a:xfrm>
          <a:prstGeom prst="rect">
            <a:avLst/>
          </a:prstGeom>
        </p:spPr>
      </p:pic>
      <p:sp>
        <p:nvSpPr>
          <p:cNvPr id="9" name="Title 8">
            <a:extLst>
              <a:ext uri="{FF2B5EF4-FFF2-40B4-BE49-F238E27FC236}">
                <a16:creationId xmlns:a16="http://schemas.microsoft.com/office/drawing/2014/main" id="{A78E021C-8161-0DA6-E45E-EA7BEFC0176B}"/>
              </a:ext>
            </a:extLst>
          </p:cNvPr>
          <p:cNvSpPr>
            <a:spLocks noGrp="1"/>
          </p:cNvSpPr>
          <p:nvPr>
            <p:ph type="title"/>
          </p:nvPr>
        </p:nvSpPr>
        <p:spPr>
          <a:xfrm>
            <a:off x="609440" y="2564904"/>
            <a:ext cx="10969943" cy="711081"/>
          </a:xfrm>
        </p:spPr>
        <p:txBody>
          <a:bodyPr/>
          <a:lstStyle/>
          <a:p>
            <a:r>
              <a:rPr lang="en-US" sz="9600" dirty="0"/>
              <a:t>Introduction</a:t>
            </a:r>
          </a:p>
        </p:txBody>
      </p:sp>
    </p:spTree>
    <p:extLst>
      <p:ext uri="{BB962C8B-B14F-4D97-AF65-F5344CB8AC3E}">
        <p14:creationId xmlns:p14="http://schemas.microsoft.com/office/powerpoint/2010/main" val="3149706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208912" cy="711081"/>
          </a:xfrm>
        </p:spPr>
        <p:txBody>
          <a:bodyPr/>
          <a:lstStyle/>
          <a:p>
            <a:r>
              <a:rPr lang="en-US" sz="3600" b="1" i="0" dirty="0">
                <a:solidFill>
                  <a:srgbClr val="000000"/>
                </a:solidFill>
                <a:effectLst/>
                <a:latin typeface="Arial Black" panose="020B0A04020102020204" pitchFamily="34" charset="0"/>
              </a:rPr>
              <a:t>Business Application Studio</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pPr algn="just"/>
            <a:r>
              <a:rPr lang="en-US" sz="1600" b="0" i="0" dirty="0">
                <a:solidFill>
                  <a:srgbClr val="1F1F1F"/>
                </a:solidFill>
                <a:effectLst/>
                <a:latin typeface="72-Regular"/>
              </a:rPr>
              <a:t>SAP Business Application Studio is a development environment available on SAP Business Technology Platform. Before you can start developing using SAP Business Application Studio.</a:t>
            </a:r>
          </a:p>
          <a:p>
            <a:pPr algn="just"/>
            <a:endParaRPr lang="en-US" sz="1600" b="0" i="0" dirty="0">
              <a:solidFill>
                <a:srgbClr val="1F1F1F"/>
              </a:solidFill>
              <a:effectLst/>
              <a:latin typeface="72-Regular"/>
            </a:endParaRPr>
          </a:p>
          <a:p>
            <a:pPr algn="just"/>
            <a:r>
              <a:rPr lang="en-US" sz="1600" b="0" i="0" dirty="0">
                <a:solidFill>
                  <a:srgbClr val="1F1F1F"/>
                </a:solidFill>
                <a:effectLst/>
                <a:latin typeface="72-Regular"/>
              </a:rPr>
              <a:t>In an Enterprise Account you can set up SAP Business Application Studio as a Free-Tier service by checking its </a:t>
            </a:r>
            <a:r>
              <a:rPr lang="en-US" sz="1600" b="0" i="0" dirty="0">
                <a:solidFill>
                  <a:srgbClr val="1F1F1F"/>
                </a:solidFill>
                <a:effectLst/>
                <a:latin typeface="72-Bold"/>
              </a:rPr>
              <a:t>free</a:t>
            </a:r>
            <a:r>
              <a:rPr lang="en-US" sz="1600" b="0" i="0" dirty="0">
                <a:solidFill>
                  <a:srgbClr val="1F1F1F"/>
                </a:solidFill>
                <a:effectLst/>
                <a:latin typeface="72-Regular"/>
              </a:rPr>
              <a:t> plan during its entitlement configuration.</a:t>
            </a:r>
          </a:p>
          <a:p>
            <a:pPr algn="just"/>
            <a:endParaRPr lang="en-US" sz="1600" dirty="0">
              <a:solidFill>
                <a:srgbClr val="1F1F1F"/>
              </a:solidFill>
              <a:latin typeface="72-Regular"/>
            </a:endParaRPr>
          </a:p>
          <a:p>
            <a:pPr algn="just"/>
            <a:r>
              <a:rPr lang="en-US" sz="1600" dirty="0">
                <a:solidFill>
                  <a:srgbClr val="1F1F1F"/>
                </a:solidFill>
                <a:latin typeface="72-Regular"/>
              </a:rPr>
              <a:t>The business application studio provides a dev space for developers to create private workspace to have pre-defined dependencies installed for creating particular type of applications e.g. sap fiori, Native HANA development, Cloud application programming development etc.</a:t>
            </a:r>
            <a:endParaRPr lang="en-IN" sz="2000"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E6AE51B-A638-1C9C-AEF5-E12347BD7948}"/>
                  </a:ext>
                </a:extLst>
              </p14:cNvPr>
              <p14:cNvContentPartPr/>
              <p14:nvPr/>
            </p14:nvContentPartPr>
            <p14:xfrm>
              <a:off x="692280" y="3429000"/>
              <a:ext cx="8445240" cy="2622960"/>
            </p14:xfrm>
          </p:contentPart>
        </mc:Choice>
        <mc:Fallback xmlns="">
          <p:pic>
            <p:nvPicPr>
              <p:cNvPr id="2" name="Ink 1">
                <a:extLst>
                  <a:ext uri="{FF2B5EF4-FFF2-40B4-BE49-F238E27FC236}">
                    <a16:creationId xmlns:a16="http://schemas.microsoft.com/office/drawing/2014/main" id="{AE6AE51B-A638-1C9C-AEF5-E12347BD7948}"/>
                  </a:ext>
                </a:extLst>
              </p:cNvPr>
              <p:cNvPicPr/>
              <p:nvPr/>
            </p:nvPicPr>
            <p:blipFill>
              <a:blip r:embed="rId5"/>
              <a:stretch>
                <a:fillRect/>
              </a:stretch>
            </p:blipFill>
            <p:spPr>
              <a:xfrm>
                <a:off x="682920" y="3419640"/>
                <a:ext cx="8463960" cy="2641680"/>
              </a:xfrm>
              <a:prstGeom prst="rect">
                <a:avLst/>
              </a:prstGeom>
            </p:spPr>
          </p:pic>
        </mc:Fallback>
      </mc:AlternateContent>
    </p:spTree>
    <p:extLst>
      <p:ext uri="{BB962C8B-B14F-4D97-AF65-F5344CB8AC3E}">
        <p14:creationId xmlns:p14="http://schemas.microsoft.com/office/powerpoint/2010/main" val="428152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Introduction to BTP WM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862322"/>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What is a Business Process</a:t>
            </a:r>
          </a:p>
          <a:p>
            <a:pPr marL="285750" indent="-285750">
              <a:buFontTx/>
              <a:buChar char="-"/>
            </a:pPr>
            <a:r>
              <a:rPr lang="en-IN" sz="1800" dirty="0"/>
              <a:t>What is workflow</a:t>
            </a:r>
          </a:p>
          <a:p>
            <a:pPr marL="285750" indent="-285750">
              <a:buFontTx/>
              <a:buChar char="-"/>
            </a:pPr>
            <a:r>
              <a:rPr lang="en-IN" sz="1800" dirty="0"/>
              <a:t>Workflow management</a:t>
            </a:r>
          </a:p>
          <a:p>
            <a:pPr marL="285750" indent="-285750">
              <a:buFontTx/>
              <a:buChar char="-"/>
            </a:pPr>
            <a:r>
              <a:rPr lang="en-IN" sz="1800" dirty="0"/>
              <a:t>Service offering</a:t>
            </a:r>
          </a:p>
          <a:p>
            <a:pPr marL="285750" indent="-285750">
              <a:buFontTx/>
              <a:buChar char="-"/>
            </a:pPr>
            <a:r>
              <a:rPr lang="en-IN" sz="1800" dirty="0"/>
              <a:t>Why SAP BTP Workflow management?</a:t>
            </a:r>
          </a:p>
          <a:p>
            <a:pPr marL="285750" indent="-285750">
              <a:buFontTx/>
              <a:buChar char="-"/>
            </a:pPr>
            <a:r>
              <a:rPr lang="en-IN" sz="1800" dirty="0"/>
              <a:t>Key benefits</a:t>
            </a:r>
          </a:p>
          <a:p>
            <a:pPr marL="285750" indent="-285750">
              <a:buFontTx/>
              <a:buChar char="-"/>
            </a:pPr>
            <a:r>
              <a:rPr lang="en-IN" sz="1800" dirty="0"/>
              <a:t>Run BTP booster to setup Cloud Workflow management</a:t>
            </a:r>
          </a:p>
          <a:p>
            <a:pPr marL="285750" indent="-285750">
              <a:buFontTx/>
              <a:buChar char="-"/>
            </a:pPr>
            <a:r>
              <a:rPr lang="en-IN" sz="1800" dirty="0"/>
              <a:t>Behind the scenes of booster</a:t>
            </a:r>
          </a:p>
          <a:p>
            <a:pPr marL="285750" indent="-285750">
              <a:buFontTx/>
              <a:buChar char="-"/>
            </a:pPr>
            <a:endParaRPr lang="en-IN" sz="1800" dirty="0"/>
          </a:p>
        </p:txBody>
      </p:sp>
    </p:spTree>
    <p:extLst>
      <p:ext uri="{BB962C8B-B14F-4D97-AF65-F5344CB8AC3E}">
        <p14:creationId xmlns:p14="http://schemas.microsoft.com/office/powerpoint/2010/main" val="1506727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What is business process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832092"/>
          </a:xfrm>
          <a:prstGeom prst="rect">
            <a:avLst/>
          </a:prstGeom>
          <a:noFill/>
        </p:spPr>
        <p:txBody>
          <a:bodyPr wrap="square" rtlCol="0">
            <a:spAutoFit/>
          </a:bodyPr>
          <a:lstStyle/>
          <a:p>
            <a:r>
              <a:rPr lang="en-IN" sz="1600" dirty="0"/>
              <a:t>In big organizations the large number of employees can only be managed when we have pre-defined, standardized processes. Processes in each area like leave request/approval, SRM purchasing, Order-to-cash, order approval, maintenance contract preparation, procure-to-pay, hiring.</a:t>
            </a:r>
          </a:p>
          <a:p>
            <a:endParaRPr lang="en-IN" sz="1600" dirty="0"/>
          </a:p>
          <a:p>
            <a:r>
              <a:rPr lang="en-IN" sz="1600" dirty="0"/>
              <a:t>Business process is the heart of an ERP system and a software which manages such business processes is called BPM.</a:t>
            </a:r>
          </a:p>
          <a:p>
            <a:r>
              <a:rPr lang="en-IN" sz="1600" dirty="0"/>
              <a:t>It is in the best benefit of a company to comply to business process is to automate the same.</a:t>
            </a:r>
          </a:p>
          <a:p>
            <a:endParaRPr lang="en-IN" sz="1600" dirty="0"/>
          </a:p>
          <a:p>
            <a:r>
              <a:rPr lang="en-IN" sz="1600" dirty="0"/>
              <a:t>Classical SAP world (On-premised) we have SAP Workflow to automate a business process.</a:t>
            </a:r>
          </a:p>
          <a:p>
            <a:r>
              <a:rPr lang="en-IN" sz="1600" dirty="0"/>
              <a:t>To create a workflow we use </a:t>
            </a:r>
            <a:r>
              <a:rPr lang="en-IN" sz="1600" dirty="0" err="1"/>
              <a:t>tcode</a:t>
            </a:r>
            <a:r>
              <a:rPr lang="en-IN" sz="1600" dirty="0"/>
              <a:t> as SWDD.</a:t>
            </a:r>
          </a:p>
          <a:p>
            <a:endParaRPr lang="en-IN" sz="1600" dirty="0"/>
          </a:p>
          <a:p>
            <a:r>
              <a:rPr lang="en-IN" sz="1600" dirty="0"/>
              <a:t>Workflow – Represents the steps of activities, these are called steps</a:t>
            </a:r>
          </a:p>
          <a:p>
            <a:r>
              <a:rPr lang="en-IN" sz="1600" dirty="0"/>
              <a:t>Step – one activity in the flow, there are different step types</a:t>
            </a:r>
          </a:p>
          <a:p>
            <a:r>
              <a:rPr lang="en-IN" sz="1600" dirty="0"/>
              <a:t>Step Type – indicates the type of activity e.g. send mail, user decision, tasks are created from the step type</a:t>
            </a:r>
          </a:p>
          <a:p>
            <a:r>
              <a:rPr lang="en-IN" sz="1600" b="1" dirty="0"/>
              <a:t>Workflow instance </a:t>
            </a:r>
            <a:r>
              <a:rPr lang="en-IN" sz="1600" dirty="0"/>
              <a:t>– when we execute a workflow, a workflow instance is created (runtime of a workflow)</a:t>
            </a:r>
          </a:p>
          <a:p>
            <a:r>
              <a:rPr lang="en-IN" sz="1600" b="1" dirty="0"/>
              <a:t>Context</a:t>
            </a:r>
            <a:r>
              <a:rPr lang="en-IN" sz="1600" dirty="0"/>
              <a:t> – Whenever we run a workflow at times we need data which float inside workflow, this data is held inside context, It’s the memory of workflow instance</a:t>
            </a:r>
          </a:p>
          <a:p>
            <a:r>
              <a:rPr lang="en-IN" sz="1600" dirty="0"/>
              <a:t>Agent – person/user/entity to which a workflow task is assigned to.  User needs to take an action so that workflow can continue.</a:t>
            </a:r>
          </a:p>
          <a:p>
            <a:r>
              <a:rPr lang="en-IN" sz="1600" dirty="0"/>
              <a:t>At runtime, when a step type of task gets executed a </a:t>
            </a:r>
            <a:r>
              <a:rPr lang="en-IN" sz="1600" b="1" i="1" dirty="0"/>
              <a:t>work item </a:t>
            </a:r>
            <a:r>
              <a:rPr lang="en-IN" sz="1600" dirty="0"/>
              <a:t>gets created. This work item is sent to user’s inbox.</a:t>
            </a:r>
          </a:p>
          <a:p>
            <a:pPr marL="285750" indent="-285750">
              <a:buFontTx/>
              <a:buChar char="-"/>
            </a:pPr>
            <a:endParaRPr lang="en-IN" sz="2000" dirty="0"/>
          </a:p>
        </p:txBody>
      </p:sp>
    </p:spTree>
    <p:extLst>
      <p:ext uri="{BB962C8B-B14F-4D97-AF65-F5344CB8AC3E}">
        <p14:creationId xmlns:p14="http://schemas.microsoft.com/office/powerpoint/2010/main" val="3807457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289032" cy="711081"/>
          </a:xfrm>
        </p:spPr>
        <p:txBody>
          <a:bodyPr/>
          <a:lstStyle/>
          <a:p>
            <a:r>
              <a:rPr lang="en-US" sz="3600" b="1" i="0" dirty="0">
                <a:solidFill>
                  <a:srgbClr val="000000"/>
                </a:solidFill>
                <a:effectLst/>
                <a:latin typeface="Arial Black" panose="020B0A04020102020204" pitchFamily="34" charset="0"/>
              </a:rPr>
              <a:t>Processes run the world But…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7CA6E012-28DC-2304-5D31-FED9E275D9AD}"/>
              </a:ext>
            </a:extLst>
          </p:cNvPr>
          <p:cNvPicPr>
            <a:picLocks noChangeAspect="1"/>
          </p:cNvPicPr>
          <p:nvPr/>
        </p:nvPicPr>
        <p:blipFill>
          <a:blip r:embed="rId4"/>
          <a:stretch>
            <a:fillRect/>
          </a:stretch>
        </p:blipFill>
        <p:spPr>
          <a:xfrm>
            <a:off x="805673" y="1571530"/>
            <a:ext cx="10577477" cy="4077053"/>
          </a:xfrm>
          <a:prstGeom prst="rect">
            <a:avLst/>
          </a:prstGeom>
        </p:spPr>
      </p:pic>
    </p:spTree>
    <p:extLst>
      <p:ext uri="{BB962C8B-B14F-4D97-AF65-F5344CB8AC3E}">
        <p14:creationId xmlns:p14="http://schemas.microsoft.com/office/powerpoint/2010/main" val="130125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What is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9AFBAD34-A008-D051-1398-557AFB8D0AEB}"/>
              </a:ext>
            </a:extLst>
          </p:cNvPr>
          <p:cNvPicPr>
            <a:picLocks noChangeAspect="1"/>
          </p:cNvPicPr>
          <p:nvPr/>
        </p:nvPicPr>
        <p:blipFill>
          <a:blip r:embed="rId4"/>
          <a:stretch>
            <a:fillRect/>
          </a:stretch>
        </p:blipFill>
        <p:spPr>
          <a:xfrm>
            <a:off x="261764" y="1092385"/>
            <a:ext cx="11072820" cy="4999153"/>
          </a:xfrm>
          <a:prstGeom prst="rect">
            <a:avLst/>
          </a:prstGeom>
        </p:spPr>
      </p:pic>
    </p:spTree>
    <p:extLst>
      <p:ext uri="{BB962C8B-B14F-4D97-AF65-F5344CB8AC3E}">
        <p14:creationId xmlns:p14="http://schemas.microsoft.com/office/powerpoint/2010/main" val="1961901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Workflow management </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24A330F4-33E7-A8E4-AE22-72CC558CA3F9}"/>
              </a:ext>
            </a:extLst>
          </p:cNvPr>
          <p:cNvPicPr>
            <a:picLocks noChangeAspect="1"/>
          </p:cNvPicPr>
          <p:nvPr/>
        </p:nvPicPr>
        <p:blipFill>
          <a:blip r:embed="rId4"/>
          <a:stretch>
            <a:fillRect/>
          </a:stretch>
        </p:blipFill>
        <p:spPr>
          <a:xfrm>
            <a:off x="247550" y="1092385"/>
            <a:ext cx="11011854" cy="4991533"/>
          </a:xfrm>
          <a:prstGeom prst="rect">
            <a:avLst/>
          </a:prstGeom>
        </p:spPr>
      </p:pic>
    </p:spTree>
    <p:extLst>
      <p:ext uri="{BB962C8B-B14F-4D97-AF65-F5344CB8AC3E}">
        <p14:creationId xmlns:p14="http://schemas.microsoft.com/office/powerpoint/2010/main" val="1648231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Service offerings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13AF7B8D-80D3-11A6-BF64-483EED57E686}"/>
              </a:ext>
            </a:extLst>
          </p:cNvPr>
          <p:cNvPicPr>
            <a:picLocks noChangeAspect="1"/>
          </p:cNvPicPr>
          <p:nvPr/>
        </p:nvPicPr>
        <p:blipFill>
          <a:blip r:embed="rId4"/>
          <a:stretch>
            <a:fillRect/>
          </a:stretch>
        </p:blipFill>
        <p:spPr>
          <a:xfrm>
            <a:off x="158431" y="1032997"/>
            <a:ext cx="11088061" cy="5212532"/>
          </a:xfrm>
          <a:prstGeom prst="rect">
            <a:avLst/>
          </a:prstGeom>
        </p:spPr>
      </p:pic>
    </p:spTree>
    <p:extLst>
      <p:ext uri="{BB962C8B-B14F-4D97-AF65-F5344CB8AC3E}">
        <p14:creationId xmlns:p14="http://schemas.microsoft.com/office/powerpoint/2010/main" val="3022681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361040" cy="711081"/>
          </a:xfrm>
        </p:spPr>
        <p:txBody>
          <a:bodyPr/>
          <a:lstStyle/>
          <a:p>
            <a:r>
              <a:rPr lang="en-US" sz="3600" b="1" i="0" dirty="0">
                <a:solidFill>
                  <a:srgbClr val="000000"/>
                </a:solidFill>
                <a:effectLst/>
                <a:latin typeface="Arial Black" panose="020B0A04020102020204" pitchFamily="34" charset="0"/>
              </a:rPr>
              <a:t>Why SAP BTP WM?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F22E8B8D-9C1A-10F9-EC2E-6F1C3A2AE662}"/>
              </a:ext>
            </a:extLst>
          </p:cNvPr>
          <p:cNvPicPr>
            <a:picLocks noChangeAspect="1"/>
          </p:cNvPicPr>
          <p:nvPr/>
        </p:nvPicPr>
        <p:blipFill>
          <a:blip r:embed="rId4"/>
          <a:stretch>
            <a:fillRect/>
          </a:stretch>
        </p:blipFill>
        <p:spPr>
          <a:xfrm>
            <a:off x="177135" y="1033999"/>
            <a:ext cx="10600339" cy="5235394"/>
          </a:xfrm>
          <a:prstGeom prst="rect">
            <a:avLst/>
          </a:prstGeom>
        </p:spPr>
      </p:pic>
    </p:spTree>
    <p:extLst>
      <p:ext uri="{BB962C8B-B14F-4D97-AF65-F5344CB8AC3E}">
        <p14:creationId xmlns:p14="http://schemas.microsoft.com/office/powerpoint/2010/main" val="1239366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Key Benefits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4" name="Picture 3">
            <a:extLst>
              <a:ext uri="{FF2B5EF4-FFF2-40B4-BE49-F238E27FC236}">
                <a16:creationId xmlns:a16="http://schemas.microsoft.com/office/drawing/2014/main" id="{DF6EED81-D98E-3058-237F-B0B6B0035812}"/>
              </a:ext>
            </a:extLst>
          </p:cNvPr>
          <p:cNvPicPr>
            <a:picLocks noChangeAspect="1"/>
          </p:cNvPicPr>
          <p:nvPr/>
        </p:nvPicPr>
        <p:blipFill>
          <a:blip r:embed="rId4"/>
          <a:stretch>
            <a:fillRect/>
          </a:stretch>
        </p:blipFill>
        <p:spPr>
          <a:xfrm>
            <a:off x="211288" y="1173224"/>
            <a:ext cx="10592718" cy="4640982"/>
          </a:xfrm>
          <a:prstGeom prst="rect">
            <a:avLst/>
          </a:prstGeom>
        </p:spPr>
      </p:pic>
    </p:spTree>
    <p:extLst>
      <p:ext uri="{BB962C8B-B14F-4D97-AF65-F5344CB8AC3E}">
        <p14:creationId xmlns:p14="http://schemas.microsoft.com/office/powerpoint/2010/main" val="2583519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What Booster Does?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00552371-08CE-4748-B1D5-47E6F6EB37D7}"/>
              </a:ext>
            </a:extLst>
          </p:cNvPr>
          <p:cNvPicPr>
            <a:picLocks noChangeAspect="1"/>
          </p:cNvPicPr>
          <p:nvPr/>
        </p:nvPicPr>
        <p:blipFill>
          <a:blip r:embed="rId4"/>
          <a:stretch>
            <a:fillRect/>
          </a:stretch>
        </p:blipFill>
        <p:spPr>
          <a:xfrm>
            <a:off x="189756" y="1011372"/>
            <a:ext cx="10729192" cy="5109903"/>
          </a:xfrm>
          <a:prstGeom prst="rect">
            <a:avLst/>
          </a:prstGeom>
        </p:spPr>
      </p:pic>
      <p:pic>
        <p:nvPicPr>
          <p:cNvPr id="5" name="Picture 4">
            <a:extLst>
              <a:ext uri="{FF2B5EF4-FFF2-40B4-BE49-F238E27FC236}">
                <a16:creationId xmlns:a16="http://schemas.microsoft.com/office/drawing/2014/main" id="{6F3F700D-CCF7-08F0-8BD0-17407D0AD918}"/>
              </a:ext>
            </a:extLst>
          </p:cNvPr>
          <p:cNvPicPr>
            <a:picLocks noChangeAspect="1"/>
          </p:cNvPicPr>
          <p:nvPr/>
        </p:nvPicPr>
        <p:blipFill>
          <a:blip r:embed="rId5"/>
          <a:stretch>
            <a:fillRect/>
          </a:stretch>
        </p:blipFill>
        <p:spPr>
          <a:xfrm>
            <a:off x="117748" y="1011372"/>
            <a:ext cx="7178662" cy="5212532"/>
          </a:xfrm>
          <a:prstGeom prst="rect">
            <a:avLst/>
          </a:prstGeom>
        </p:spPr>
      </p:pic>
    </p:spTree>
    <p:extLst>
      <p:ext uri="{BB962C8B-B14F-4D97-AF65-F5344CB8AC3E}">
        <p14:creationId xmlns:p14="http://schemas.microsoft.com/office/powerpoint/2010/main" val="3741738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BF351821-D9B6-2667-285F-2FA586347D94}"/>
              </a:ext>
            </a:extLst>
          </p:cNvPr>
          <p:cNvSpPr txBox="1"/>
          <p:nvPr/>
        </p:nvSpPr>
        <p:spPr>
          <a:xfrm>
            <a:off x="2930665" y="1590659"/>
            <a:ext cx="2448272" cy="580231"/>
          </a:xfrm>
          <a:prstGeom prst="rect">
            <a:avLst/>
          </a:prstGeom>
          <a:noFill/>
        </p:spPr>
        <p:txBody>
          <a:bodyPr wrap="square" lIns="0" tIns="0" rIns="0" bIns="0" rtlCol="0" anchor="ctr">
            <a:noAutofit/>
          </a:bodyPr>
          <a:lstStyle/>
          <a:p>
            <a:r>
              <a:rPr lang="en-US" sz="1400" dirty="0">
                <a:solidFill>
                  <a:schemeClr val="bg1"/>
                </a:solidFill>
              </a:rPr>
              <a:t>Send welcome email, video plus welcome kit</a:t>
            </a:r>
            <a:endParaRPr lang="en-IN" sz="1400" dirty="0">
              <a:solidFill>
                <a:schemeClr val="bg1"/>
              </a:solidFill>
            </a:endParaRPr>
          </a:p>
        </p:txBody>
      </p:sp>
      <p:sp>
        <p:nvSpPr>
          <p:cNvPr id="110" name="TextBox 109">
            <a:extLst>
              <a:ext uri="{FF2B5EF4-FFF2-40B4-BE49-F238E27FC236}">
                <a16:creationId xmlns:a16="http://schemas.microsoft.com/office/drawing/2014/main" id="{829667BD-91F5-EACB-F84E-B73416EB4B9B}"/>
              </a:ext>
            </a:extLst>
          </p:cNvPr>
          <p:cNvSpPr txBox="1"/>
          <p:nvPr/>
        </p:nvSpPr>
        <p:spPr>
          <a:xfrm>
            <a:off x="2027554" y="1590659"/>
            <a:ext cx="614046" cy="580231"/>
          </a:xfrm>
          <a:prstGeom prst="rect">
            <a:avLst/>
          </a:prstGeom>
          <a:noFill/>
        </p:spPr>
        <p:txBody>
          <a:bodyPr wrap="square" lIns="0" tIns="0" rIns="0" bIns="0" rtlCol="0" anchor="ctr">
            <a:noAutofit/>
          </a:bodyPr>
          <a:lstStyle/>
          <a:p>
            <a:pPr algn="ctr"/>
            <a:r>
              <a:rPr lang="en-US" sz="3200" b="1" dirty="0">
                <a:solidFill>
                  <a:schemeClr val="bg1"/>
                </a:solidFill>
              </a:rPr>
              <a:t>01</a:t>
            </a:r>
            <a:endParaRPr lang="en-IN" sz="3200" b="1" dirty="0">
              <a:solidFill>
                <a:schemeClr val="bg1"/>
              </a:solidFill>
            </a:endParaRPr>
          </a:p>
        </p:txBody>
      </p:sp>
      <p:sp>
        <p:nvSpPr>
          <p:cNvPr id="111" name="TextBox 110">
            <a:extLst>
              <a:ext uri="{FF2B5EF4-FFF2-40B4-BE49-F238E27FC236}">
                <a16:creationId xmlns:a16="http://schemas.microsoft.com/office/drawing/2014/main" id="{F227822B-8EBF-661E-C975-88F1FC0391ED}"/>
              </a:ext>
            </a:extLst>
          </p:cNvPr>
          <p:cNvSpPr txBox="1"/>
          <p:nvPr/>
        </p:nvSpPr>
        <p:spPr>
          <a:xfrm>
            <a:off x="2930665" y="2493770"/>
            <a:ext cx="2448272" cy="580231"/>
          </a:xfrm>
          <a:prstGeom prst="rect">
            <a:avLst/>
          </a:prstGeom>
          <a:noFill/>
        </p:spPr>
        <p:txBody>
          <a:bodyPr wrap="square" lIns="0" tIns="0" rIns="0" bIns="0" rtlCol="0" anchor="ctr">
            <a:noAutofit/>
          </a:bodyPr>
          <a:lstStyle/>
          <a:p>
            <a:r>
              <a:rPr lang="en-US" sz="1400" dirty="0">
                <a:solidFill>
                  <a:schemeClr val="bg1"/>
                </a:solidFill>
              </a:rPr>
              <a:t>Draft a 90-day Plan</a:t>
            </a:r>
            <a:endParaRPr lang="en-IN" sz="1400" dirty="0">
              <a:solidFill>
                <a:schemeClr val="bg1"/>
              </a:solidFill>
            </a:endParaRPr>
          </a:p>
        </p:txBody>
      </p:sp>
      <p:sp>
        <p:nvSpPr>
          <p:cNvPr id="112" name="TextBox 111">
            <a:extLst>
              <a:ext uri="{FF2B5EF4-FFF2-40B4-BE49-F238E27FC236}">
                <a16:creationId xmlns:a16="http://schemas.microsoft.com/office/drawing/2014/main" id="{343E884B-C259-EE2B-6E66-0FA1F5E0BE2C}"/>
              </a:ext>
            </a:extLst>
          </p:cNvPr>
          <p:cNvSpPr txBox="1"/>
          <p:nvPr/>
        </p:nvSpPr>
        <p:spPr>
          <a:xfrm>
            <a:off x="2027554" y="2493770"/>
            <a:ext cx="614046" cy="580231"/>
          </a:xfrm>
          <a:prstGeom prst="rect">
            <a:avLst/>
          </a:prstGeom>
          <a:noFill/>
        </p:spPr>
        <p:txBody>
          <a:bodyPr wrap="square" lIns="0" tIns="0" rIns="0" bIns="0" rtlCol="0" anchor="ctr">
            <a:noAutofit/>
          </a:bodyPr>
          <a:lstStyle/>
          <a:p>
            <a:pPr algn="ctr"/>
            <a:r>
              <a:rPr lang="en-US" sz="3200" b="1" dirty="0">
                <a:solidFill>
                  <a:schemeClr val="bg1"/>
                </a:solidFill>
              </a:rPr>
              <a:t>02</a:t>
            </a:r>
            <a:endParaRPr lang="en-IN" sz="3200" b="1" dirty="0">
              <a:solidFill>
                <a:schemeClr val="bg1"/>
              </a:solidFill>
            </a:endParaRPr>
          </a:p>
        </p:txBody>
      </p:sp>
      <p:sp>
        <p:nvSpPr>
          <p:cNvPr id="113" name="TextBox 112">
            <a:extLst>
              <a:ext uri="{FF2B5EF4-FFF2-40B4-BE49-F238E27FC236}">
                <a16:creationId xmlns:a16="http://schemas.microsoft.com/office/drawing/2014/main" id="{24E0F720-7FB8-7202-1802-AB08A07D2840}"/>
              </a:ext>
            </a:extLst>
          </p:cNvPr>
          <p:cNvSpPr txBox="1"/>
          <p:nvPr/>
        </p:nvSpPr>
        <p:spPr>
          <a:xfrm>
            <a:off x="2930665" y="3385592"/>
            <a:ext cx="2448272" cy="580231"/>
          </a:xfrm>
          <a:prstGeom prst="rect">
            <a:avLst/>
          </a:prstGeom>
          <a:noFill/>
        </p:spPr>
        <p:txBody>
          <a:bodyPr wrap="square" lIns="0" tIns="0" rIns="0" bIns="0" rtlCol="0" anchor="ctr">
            <a:noAutofit/>
          </a:bodyPr>
          <a:lstStyle/>
          <a:p>
            <a:r>
              <a:rPr lang="en-US" sz="1400" dirty="0">
                <a:solidFill>
                  <a:schemeClr val="bg1"/>
                </a:solidFill>
              </a:rPr>
              <a:t>Set up email address, access tools and systems</a:t>
            </a:r>
            <a:endParaRPr lang="en-IN" sz="1400" dirty="0">
              <a:solidFill>
                <a:schemeClr val="bg1"/>
              </a:solidFill>
            </a:endParaRPr>
          </a:p>
        </p:txBody>
      </p:sp>
      <p:sp>
        <p:nvSpPr>
          <p:cNvPr id="114" name="TextBox 113">
            <a:extLst>
              <a:ext uri="{FF2B5EF4-FFF2-40B4-BE49-F238E27FC236}">
                <a16:creationId xmlns:a16="http://schemas.microsoft.com/office/drawing/2014/main" id="{D689ABC3-B51D-8363-0B48-EC9EC0722FCF}"/>
              </a:ext>
            </a:extLst>
          </p:cNvPr>
          <p:cNvSpPr txBox="1"/>
          <p:nvPr/>
        </p:nvSpPr>
        <p:spPr>
          <a:xfrm>
            <a:off x="2027554" y="3385592"/>
            <a:ext cx="614046" cy="580231"/>
          </a:xfrm>
          <a:prstGeom prst="rect">
            <a:avLst/>
          </a:prstGeom>
          <a:noFill/>
        </p:spPr>
        <p:txBody>
          <a:bodyPr wrap="square" lIns="0" tIns="0" rIns="0" bIns="0" rtlCol="0" anchor="ctr">
            <a:noAutofit/>
          </a:bodyPr>
          <a:lstStyle/>
          <a:p>
            <a:pPr algn="ctr"/>
            <a:r>
              <a:rPr lang="en-US" sz="3200" b="1" dirty="0">
                <a:solidFill>
                  <a:schemeClr val="bg1"/>
                </a:solidFill>
              </a:rPr>
              <a:t>03</a:t>
            </a:r>
            <a:endParaRPr lang="en-IN" sz="3200" b="1" dirty="0">
              <a:solidFill>
                <a:schemeClr val="bg1"/>
              </a:solidFill>
            </a:endParaRPr>
          </a:p>
        </p:txBody>
      </p:sp>
      <p:sp>
        <p:nvSpPr>
          <p:cNvPr id="115" name="TextBox 114">
            <a:extLst>
              <a:ext uri="{FF2B5EF4-FFF2-40B4-BE49-F238E27FC236}">
                <a16:creationId xmlns:a16="http://schemas.microsoft.com/office/drawing/2014/main" id="{F7D40E46-B371-A996-4AA1-02CEE424F012}"/>
              </a:ext>
            </a:extLst>
          </p:cNvPr>
          <p:cNvSpPr txBox="1"/>
          <p:nvPr/>
        </p:nvSpPr>
        <p:spPr>
          <a:xfrm>
            <a:off x="2930665" y="4288703"/>
            <a:ext cx="2448272" cy="580231"/>
          </a:xfrm>
          <a:prstGeom prst="rect">
            <a:avLst/>
          </a:prstGeom>
          <a:noFill/>
        </p:spPr>
        <p:txBody>
          <a:bodyPr wrap="square" lIns="0" tIns="0" rIns="0" bIns="0" rtlCol="0" anchor="ctr">
            <a:noAutofit/>
          </a:bodyPr>
          <a:lstStyle/>
          <a:p>
            <a:r>
              <a:rPr lang="en-US" sz="1400" dirty="0">
                <a:solidFill>
                  <a:schemeClr val="bg1"/>
                </a:solidFill>
              </a:rPr>
              <a:t>Prepare office access card and business travel card</a:t>
            </a:r>
            <a:endParaRPr lang="en-IN" sz="1400" dirty="0">
              <a:solidFill>
                <a:schemeClr val="bg1"/>
              </a:solidFill>
            </a:endParaRPr>
          </a:p>
        </p:txBody>
      </p:sp>
      <p:sp>
        <p:nvSpPr>
          <p:cNvPr id="116" name="TextBox 115">
            <a:extLst>
              <a:ext uri="{FF2B5EF4-FFF2-40B4-BE49-F238E27FC236}">
                <a16:creationId xmlns:a16="http://schemas.microsoft.com/office/drawing/2014/main" id="{DA310A2C-1DF3-1E02-E119-1FB7A11D17A7}"/>
              </a:ext>
            </a:extLst>
          </p:cNvPr>
          <p:cNvSpPr txBox="1"/>
          <p:nvPr/>
        </p:nvSpPr>
        <p:spPr>
          <a:xfrm>
            <a:off x="2027554" y="4288703"/>
            <a:ext cx="614046" cy="580231"/>
          </a:xfrm>
          <a:prstGeom prst="rect">
            <a:avLst/>
          </a:prstGeom>
          <a:noFill/>
        </p:spPr>
        <p:txBody>
          <a:bodyPr wrap="square" lIns="0" tIns="0" rIns="0" bIns="0" rtlCol="0" anchor="ctr">
            <a:noAutofit/>
          </a:bodyPr>
          <a:lstStyle/>
          <a:p>
            <a:pPr algn="ctr"/>
            <a:r>
              <a:rPr lang="en-US" sz="3200" b="1" dirty="0">
                <a:solidFill>
                  <a:schemeClr val="bg1"/>
                </a:solidFill>
              </a:rPr>
              <a:t>04</a:t>
            </a:r>
            <a:endParaRPr lang="en-IN" sz="3200" b="1" dirty="0">
              <a:solidFill>
                <a:schemeClr val="bg1"/>
              </a:solidFill>
            </a:endParaRPr>
          </a:p>
        </p:txBody>
      </p:sp>
      <p:sp>
        <p:nvSpPr>
          <p:cNvPr id="117" name="TextBox 116">
            <a:extLst>
              <a:ext uri="{FF2B5EF4-FFF2-40B4-BE49-F238E27FC236}">
                <a16:creationId xmlns:a16="http://schemas.microsoft.com/office/drawing/2014/main" id="{EA63F6B1-BE0F-CE34-BB10-3CEC586CF336}"/>
              </a:ext>
            </a:extLst>
          </p:cNvPr>
          <p:cNvSpPr txBox="1"/>
          <p:nvPr/>
        </p:nvSpPr>
        <p:spPr>
          <a:xfrm>
            <a:off x="2930665" y="5180525"/>
            <a:ext cx="2448272" cy="580231"/>
          </a:xfrm>
          <a:prstGeom prst="rect">
            <a:avLst/>
          </a:prstGeom>
          <a:noFill/>
        </p:spPr>
        <p:txBody>
          <a:bodyPr wrap="square" lIns="0" tIns="0" rIns="0" bIns="0" rtlCol="0" anchor="ctr">
            <a:noAutofit/>
          </a:bodyPr>
          <a:lstStyle/>
          <a:p>
            <a:r>
              <a:rPr lang="en-US" sz="1400" dirty="0">
                <a:solidFill>
                  <a:schemeClr val="bg1"/>
                </a:solidFill>
              </a:rPr>
              <a:t>Assign desk area, laptop and other equipment</a:t>
            </a:r>
            <a:endParaRPr lang="en-IN" sz="1400" dirty="0">
              <a:solidFill>
                <a:schemeClr val="bg1"/>
              </a:solidFill>
            </a:endParaRPr>
          </a:p>
        </p:txBody>
      </p:sp>
      <p:sp>
        <p:nvSpPr>
          <p:cNvPr id="118" name="TextBox 117">
            <a:extLst>
              <a:ext uri="{FF2B5EF4-FFF2-40B4-BE49-F238E27FC236}">
                <a16:creationId xmlns:a16="http://schemas.microsoft.com/office/drawing/2014/main" id="{8BF8E5E9-F8E4-5E64-8A6C-C7E9AA48EDB3}"/>
              </a:ext>
            </a:extLst>
          </p:cNvPr>
          <p:cNvSpPr txBox="1"/>
          <p:nvPr/>
        </p:nvSpPr>
        <p:spPr>
          <a:xfrm>
            <a:off x="2027554" y="5180525"/>
            <a:ext cx="614046" cy="580231"/>
          </a:xfrm>
          <a:prstGeom prst="rect">
            <a:avLst/>
          </a:prstGeom>
          <a:noFill/>
        </p:spPr>
        <p:txBody>
          <a:bodyPr wrap="square" lIns="0" tIns="0" rIns="0" bIns="0" rtlCol="0" anchor="ctr">
            <a:noAutofit/>
          </a:bodyPr>
          <a:lstStyle/>
          <a:p>
            <a:pPr algn="ctr"/>
            <a:r>
              <a:rPr lang="en-US" sz="3200" b="1" dirty="0">
                <a:solidFill>
                  <a:schemeClr val="bg1"/>
                </a:solidFill>
              </a:rPr>
              <a:t>05</a:t>
            </a:r>
            <a:endParaRPr lang="en-IN" sz="3200" b="1" dirty="0">
              <a:solidFill>
                <a:schemeClr val="bg1"/>
              </a:solidFill>
            </a:endParaRPr>
          </a:p>
        </p:txBody>
      </p:sp>
      <p:sp>
        <p:nvSpPr>
          <p:cNvPr id="64" name="Title 3">
            <a:extLst>
              <a:ext uri="{FF2B5EF4-FFF2-40B4-BE49-F238E27FC236}">
                <a16:creationId xmlns:a16="http://schemas.microsoft.com/office/drawing/2014/main" id="{2C32D6C0-2B33-7784-7FC2-52375E750651}"/>
              </a:ext>
            </a:extLst>
          </p:cNvPr>
          <p:cNvSpPr>
            <a:spLocks noGrp="1"/>
          </p:cNvSpPr>
          <p:nvPr>
            <p:ph type="title"/>
          </p:nvPr>
        </p:nvSpPr>
        <p:spPr>
          <a:xfrm>
            <a:off x="333772" y="101786"/>
            <a:ext cx="6472499" cy="711081"/>
          </a:xfrm>
        </p:spPr>
        <p:txBody>
          <a:bodyPr/>
          <a:lstStyle/>
          <a:p>
            <a:r>
              <a:rPr lang="en-US" sz="3600" b="1" i="0" dirty="0">
                <a:solidFill>
                  <a:srgbClr val="000000"/>
                </a:solidFill>
                <a:effectLst/>
                <a:latin typeface="Arial Black" panose="020B0A04020102020204" pitchFamily="34" charset="0"/>
              </a:rPr>
              <a:t>Who is this course for?</a:t>
            </a:r>
            <a:endParaRPr lang="en-US" sz="3600" b="1" dirty="0">
              <a:solidFill>
                <a:schemeClr val="tx1">
                  <a:lumMod val="85000"/>
                  <a:lumOff val="15000"/>
                </a:schemeClr>
              </a:solidFill>
              <a:latin typeface="Arial Black" panose="020B0A04020102020204" pitchFamily="34" charset="0"/>
            </a:endParaRPr>
          </a:p>
        </p:txBody>
      </p:sp>
      <p:sp>
        <p:nvSpPr>
          <p:cNvPr id="62" name="Rectangle: Rounded Corners 61">
            <a:extLst>
              <a:ext uri="{FF2B5EF4-FFF2-40B4-BE49-F238E27FC236}">
                <a16:creationId xmlns:a16="http://schemas.microsoft.com/office/drawing/2014/main" id="{57C803CC-B1A4-888E-4E56-892F2E919B2B}"/>
              </a:ext>
            </a:extLst>
          </p:cNvPr>
          <p:cNvSpPr/>
          <p:nvPr/>
        </p:nvSpPr>
        <p:spPr>
          <a:xfrm>
            <a:off x="4294212" y="6453336"/>
            <a:ext cx="3994383"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Black" panose="020B0A04020102020204" pitchFamily="34" charset="0"/>
              </a:rPr>
              <a:t>www.anubhavtrainings.com</a:t>
            </a:r>
            <a:endParaRPr lang="en-IN" sz="1400" dirty="0">
              <a:latin typeface="Arial Black" panose="020B0A04020102020204" pitchFamily="34" charset="0"/>
            </a:endParaRPr>
          </a:p>
        </p:txBody>
      </p:sp>
      <p:pic>
        <p:nvPicPr>
          <p:cNvPr id="63" name="Google Shape;522;p44">
            <a:extLst>
              <a:ext uri="{FF2B5EF4-FFF2-40B4-BE49-F238E27FC236}">
                <a16:creationId xmlns:a16="http://schemas.microsoft.com/office/drawing/2014/main" id="{F7C2310F-0FEB-4945-F1FD-8293416FF87C}"/>
              </a:ext>
            </a:extLst>
          </p:cNvPr>
          <p:cNvPicPr preferRelativeResize="0"/>
          <p:nvPr/>
        </p:nvPicPr>
        <p:blipFill rotWithShape="1">
          <a:blip r:embed="rId3">
            <a:alphaModFix/>
          </a:blip>
          <a:srcRect/>
          <a:stretch/>
        </p:blipFill>
        <p:spPr>
          <a:xfrm>
            <a:off x="1120953" y="1208066"/>
            <a:ext cx="1838689" cy="1941770"/>
          </a:xfrm>
          <a:prstGeom prst="ellipse">
            <a:avLst/>
          </a:prstGeom>
          <a:noFill/>
          <a:ln w="22225">
            <a:solidFill>
              <a:schemeClr val="dk1">
                <a:shade val="95000"/>
                <a:satMod val="105000"/>
              </a:schemeClr>
            </a:solidFill>
          </a:ln>
        </p:spPr>
      </p:pic>
      <p:pic>
        <p:nvPicPr>
          <p:cNvPr id="65" name="Google Shape;526;p44">
            <a:extLst>
              <a:ext uri="{FF2B5EF4-FFF2-40B4-BE49-F238E27FC236}">
                <a16:creationId xmlns:a16="http://schemas.microsoft.com/office/drawing/2014/main" id="{018F9F41-3E46-46D0-7775-A60F372225CD}"/>
              </a:ext>
            </a:extLst>
          </p:cNvPr>
          <p:cNvPicPr preferRelativeResize="0"/>
          <p:nvPr/>
        </p:nvPicPr>
        <p:blipFill rotWithShape="1">
          <a:blip r:embed="rId4">
            <a:alphaModFix/>
          </a:blip>
          <a:srcRect t="3926" b="29406"/>
          <a:stretch/>
        </p:blipFill>
        <p:spPr>
          <a:xfrm>
            <a:off x="3866243" y="1132231"/>
            <a:ext cx="1838689" cy="1941770"/>
          </a:xfrm>
          <a:prstGeom prst="ellipse">
            <a:avLst/>
          </a:prstGeom>
          <a:noFill/>
          <a:ln w="15875">
            <a:solidFill>
              <a:schemeClr val="dk1">
                <a:shade val="95000"/>
                <a:satMod val="105000"/>
              </a:schemeClr>
            </a:solidFill>
          </a:ln>
        </p:spPr>
      </p:pic>
      <p:pic>
        <p:nvPicPr>
          <p:cNvPr id="66" name="Google Shape;524;p44">
            <a:extLst>
              <a:ext uri="{FF2B5EF4-FFF2-40B4-BE49-F238E27FC236}">
                <a16:creationId xmlns:a16="http://schemas.microsoft.com/office/drawing/2014/main" id="{0A51EA59-8CC9-6118-7167-015E19CD52E6}"/>
              </a:ext>
            </a:extLst>
          </p:cNvPr>
          <p:cNvPicPr preferRelativeResize="0"/>
          <p:nvPr/>
        </p:nvPicPr>
        <p:blipFill rotWithShape="1">
          <a:blip r:embed="rId5">
            <a:alphaModFix/>
          </a:blip>
          <a:srcRect l="47271" t="22330" b="24940"/>
          <a:stretch/>
        </p:blipFill>
        <p:spPr>
          <a:xfrm>
            <a:off x="6859272" y="1212909"/>
            <a:ext cx="1865040" cy="1900849"/>
          </a:xfrm>
          <a:prstGeom prst="ellipse">
            <a:avLst/>
          </a:prstGeom>
          <a:noFill/>
          <a:ln w="19050">
            <a:solidFill>
              <a:schemeClr val="dk1">
                <a:shade val="95000"/>
                <a:satMod val="105000"/>
              </a:schemeClr>
            </a:solidFill>
          </a:ln>
        </p:spPr>
      </p:pic>
      <p:pic>
        <p:nvPicPr>
          <p:cNvPr id="67" name="Picture 4" descr="african, asian, blonde, brainstorm, business, businessman, businesswoman, campus, caucasian, chinese, collaboration, colleague, communication, company, computer, conference, corporate, discussion, education, employee, entrepreneur, european, executive, female, friend, friendship, group, indoor, information, international, japanese, job, laptop, lecture, manager, office, partner, people, presentation, professional, programmer, seminar, student, study, team, teamwork, website, woman, work, worker, eyewear, classroom, room, hand, event, employment, white collar worker, conversation, learning, training, sitting, gesture, glasses, fashion design">
            <a:extLst>
              <a:ext uri="{FF2B5EF4-FFF2-40B4-BE49-F238E27FC236}">
                <a16:creationId xmlns:a16="http://schemas.microsoft.com/office/drawing/2014/main" id="{2397333F-6C73-BE96-D871-11B889D6641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788" r="516" b="5468"/>
          <a:stretch/>
        </p:blipFill>
        <p:spPr bwMode="auto">
          <a:xfrm>
            <a:off x="9567632" y="1213526"/>
            <a:ext cx="1865040" cy="1844816"/>
          </a:xfrm>
          <a:prstGeom prst="ellipse">
            <a:avLst/>
          </a:prstGeom>
          <a:ln w="0" cap="rnd">
            <a:solidFill>
              <a:schemeClr val="dk1">
                <a:shade val="95000"/>
                <a:satMod val="10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4C2458E-0482-46D8-B4DF-DFF017CE2B33}"/>
              </a:ext>
            </a:extLst>
          </p:cNvPr>
          <p:cNvSpPr/>
          <p:nvPr/>
        </p:nvSpPr>
        <p:spPr>
          <a:xfrm>
            <a:off x="944376" y="3337340"/>
            <a:ext cx="2164845" cy="1171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Black" panose="020B0A04020102020204" pitchFamily="34" charset="0"/>
              </a:rPr>
              <a:t>Games Glance – </a:t>
            </a:r>
            <a:r>
              <a:rPr lang="en-US" sz="1800" b="1" dirty="0">
                <a:solidFill>
                  <a:schemeClr val="tx1"/>
                </a:solidFill>
                <a:latin typeface="Arial Black" panose="020B0A04020102020204" pitchFamily="34" charset="0"/>
              </a:rPr>
              <a:t>Workflow Developer</a:t>
            </a:r>
            <a:endParaRPr lang="en-IN" sz="1800" b="1" dirty="0">
              <a:solidFill>
                <a:schemeClr val="tx1"/>
              </a:solidFill>
              <a:latin typeface="Arial Black" panose="020B0A04020102020204" pitchFamily="34" charset="0"/>
            </a:endParaRPr>
          </a:p>
        </p:txBody>
      </p:sp>
      <p:sp>
        <p:nvSpPr>
          <p:cNvPr id="5" name="Rectangle: Rounded Corners 4">
            <a:extLst>
              <a:ext uri="{FF2B5EF4-FFF2-40B4-BE49-F238E27FC236}">
                <a16:creationId xmlns:a16="http://schemas.microsoft.com/office/drawing/2014/main" id="{0FEBF06F-E022-C6FF-C3A1-FC476F0BA6B0}"/>
              </a:ext>
            </a:extLst>
          </p:cNvPr>
          <p:cNvSpPr/>
          <p:nvPr/>
        </p:nvSpPr>
        <p:spPr>
          <a:xfrm>
            <a:off x="3559828" y="3351335"/>
            <a:ext cx="2448272" cy="1171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rial Black" panose="020B0A04020102020204" pitchFamily="34" charset="0"/>
              </a:rPr>
              <a:t>Imran Sayed – </a:t>
            </a:r>
            <a:r>
              <a:rPr lang="en-US" sz="1800" dirty="0">
                <a:solidFill>
                  <a:schemeClr val="tx1"/>
                </a:solidFill>
                <a:latin typeface="Arial Black" panose="020B0A04020102020204" pitchFamily="34" charset="0"/>
              </a:rPr>
              <a:t>Workflow Admin</a:t>
            </a:r>
            <a:endParaRPr lang="en-IN" sz="1800" dirty="0">
              <a:solidFill>
                <a:schemeClr val="tx1"/>
              </a:solidFill>
              <a:latin typeface="Arial Black" panose="020B0A04020102020204" pitchFamily="34" charset="0"/>
            </a:endParaRPr>
          </a:p>
        </p:txBody>
      </p:sp>
      <p:sp>
        <p:nvSpPr>
          <p:cNvPr id="6" name="Rectangle: Rounded Corners 5">
            <a:extLst>
              <a:ext uri="{FF2B5EF4-FFF2-40B4-BE49-F238E27FC236}">
                <a16:creationId xmlns:a16="http://schemas.microsoft.com/office/drawing/2014/main" id="{B9423F01-EB87-EC0B-2733-FDBE6926E83D}"/>
              </a:ext>
            </a:extLst>
          </p:cNvPr>
          <p:cNvSpPr/>
          <p:nvPr/>
        </p:nvSpPr>
        <p:spPr>
          <a:xfrm>
            <a:off x="6559354" y="3337340"/>
            <a:ext cx="2376113" cy="1171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rial Black" panose="020B0A04020102020204" pitchFamily="34" charset="0"/>
              </a:rPr>
              <a:t>Vibhuti Shah – </a:t>
            </a:r>
            <a:r>
              <a:rPr lang="en-US" sz="1800" dirty="0">
                <a:solidFill>
                  <a:schemeClr val="tx1"/>
                </a:solidFill>
                <a:latin typeface="Arial Black" panose="020B0A04020102020204" pitchFamily="34" charset="0"/>
              </a:rPr>
              <a:t>Business Expert</a:t>
            </a:r>
            <a:endParaRPr lang="en-IN" sz="1800" dirty="0">
              <a:solidFill>
                <a:schemeClr val="tx1"/>
              </a:solidFill>
              <a:latin typeface="Arial Black" panose="020B0A04020102020204" pitchFamily="34" charset="0"/>
            </a:endParaRPr>
          </a:p>
        </p:txBody>
      </p:sp>
      <p:sp>
        <p:nvSpPr>
          <p:cNvPr id="7" name="Rectangle: Rounded Corners 6">
            <a:extLst>
              <a:ext uri="{FF2B5EF4-FFF2-40B4-BE49-F238E27FC236}">
                <a16:creationId xmlns:a16="http://schemas.microsoft.com/office/drawing/2014/main" id="{F081C2C2-D86F-3304-E248-FB914B3CD813}"/>
              </a:ext>
            </a:extLst>
          </p:cNvPr>
          <p:cNvSpPr/>
          <p:nvPr/>
        </p:nvSpPr>
        <p:spPr>
          <a:xfrm>
            <a:off x="9579543" y="3364850"/>
            <a:ext cx="2187957" cy="1171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rial Black" panose="020B0A04020102020204" pitchFamily="34" charset="0"/>
              </a:rPr>
              <a:t>Emily Watts – </a:t>
            </a:r>
            <a:r>
              <a:rPr lang="en-US" sz="1800" dirty="0">
                <a:solidFill>
                  <a:schemeClr val="tx1"/>
                </a:solidFill>
                <a:latin typeface="Arial Black" panose="020B0A04020102020204" pitchFamily="34" charset="0"/>
              </a:rPr>
              <a:t>Any SAP / CPI Consultant</a:t>
            </a:r>
            <a:endParaRPr lang="en-IN" sz="1800" dirty="0">
              <a:solidFill>
                <a:schemeClr val="tx1"/>
              </a:solidFill>
              <a:latin typeface="Arial Black" panose="020B0A04020102020204" pitchFamily="34" charset="0"/>
            </a:endParaRPr>
          </a:p>
        </p:txBody>
      </p:sp>
      <p:sp>
        <p:nvSpPr>
          <p:cNvPr id="10" name="TextBox 9">
            <a:extLst>
              <a:ext uri="{FF2B5EF4-FFF2-40B4-BE49-F238E27FC236}">
                <a16:creationId xmlns:a16="http://schemas.microsoft.com/office/drawing/2014/main" id="{711E2579-62FA-B10E-5512-6A9F2CC827F8}"/>
              </a:ext>
            </a:extLst>
          </p:cNvPr>
          <p:cNvSpPr txBox="1"/>
          <p:nvPr/>
        </p:nvSpPr>
        <p:spPr>
          <a:xfrm>
            <a:off x="793820" y="4669418"/>
            <a:ext cx="2701261" cy="1446550"/>
          </a:xfrm>
          <a:prstGeom prst="rect">
            <a:avLst/>
          </a:prstGeom>
          <a:noFill/>
        </p:spPr>
        <p:txBody>
          <a:bodyPr wrap="square" rtlCol="0">
            <a:spAutoFit/>
          </a:bodyPr>
          <a:lstStyle/>
          <a:p>
            <a:r>
              <a:rPr lang="en-US" sz="1600" i="0" u="none" strike="noStrike" dirty="0">
                <a:solidFill>
                  <a:schemeClr val="accent2">
                    <a:lumMod val="50000"/>
                  </a:schemeClr>
                </a:solidFill>
                <a:effectLst/>
                <a:latin typeface="Arial" panose="020B0604020202020204" pitchFamily="34" charset="0"/>
                <a:cs typeface="Arial" panose="020B0604020202020204" pitchFamily="34" charset="0"/>
              </a:rPr>
              <a:t>Understand the cloud workflow development and process management in cloud</a:t>
            </a:r>
            <a:endParaRPr lang="en-US" sz="1600" dirty="0">
              <a:solidFill>
                <a:schemeClr val="accent2">
                  <a:lumMod val="50000"/>
                </a:schemeClr>
              </a:solidFill>
              <a:effectLst/>
              <a:latin typeface="Arial" panose="020B0604020202020204" pitchFamily="34" charset="0"/>
              <a:cs typeface="Arial" panose="020B0604020202020204" pitchFamily="34" charset="0"/>
            </a:endParaRPr>
          </a:p>
          <a:p>
            <a:endParaRPr lang="en-IN" dirty="0"/>
          </a:p>
        </p:txBody>
      </p:sp>
      <p:sp>
        <p:nvSpPr>
          <p:cNvPr id="11" name="TextBox 10">
            <a:extLst>
              <a:ext uri="{FF2B5EF4-FFF2-40B4-BE49-F238E27FC236}">
                <a16:creationId xmlns:a16="http://schemas.microsoft.com/office/drawing/2014/main" id="{D4168330-50C4-4543-7419-929C6F9C6AC7}"/>
              </a:ext>
            </a:extLst>
          </p:cNvPr>
          <p:cNvSpPr txBox="1"/>
          <p:nvPr/>
        </p:nvSpPr>
        <p:spPr>
          <a:xfrm>
            <a:off x="3583118" y="4670104"/>
            <a:ext cx="2773159" cy="1077218"/>
          </a:xfrm>
          <a:prstGeom prst="rect">
            <a:avLst/>
          </a:prstGeom>
          <a:noFill/>
        </p:spPr>
        <p:txBody>
          <a:bodyPr wrap="square" rtlCol="0">
            <a:spAutoFit/>
          </a:bodyPr>
          <a:lstStyle/>
          <a:p>
            <a:r>
              <a:rPr lang="en-US" sz="1600" b="0" i="0" u="none" strike="noStrike" dirty="0">
                <a:solidFill>
                  <a:schemeClr val="tx1">
                    <a:lumMod val="90000"/>
                    <a:lumOff val="10000"/>
                  </a:schemeClr>
                </a:solidFill>
                <a:effectLst/>
                <a:latin typeface="Arial" panose="020B0604020202020204" pitchFamily="34" charset="0"/>
                <a:cs typeface="Arial" panose="020B0604020202020204" pitchFamily="34" charset="0"/>
              </a:rPr>
              <a:t>Configure and connect to on-prem systems and manage workflow services in BTP along with monitoring</a:t>
            </a:r>
            <a:endParaRPr lang="en-IN" dirty="0"/>
          </a:p>
        </p:txBody>
      </p:sp>
      <p:sp>
        <p:nvSpPr>
          <p:cNvPr id="12" name="TextBox 11">
            <a:extLst>
              <a:ext uri="{FF2B5EF4-FFF2-40B4-BE49-F238E27FC236}">
                <a16:creationId xmlns:a16="http://schemas.microsoft.com/office/drawing/2014/main" id="{C6C965A9-8AD7-4419-99B2-4C427B63BE0B}"/>
              </a:ext>
            </a:extLst>
          </p:cNvPr>
          <p:cNvSpPr txBox="1"/>
          <p:nvPr/>
        </p:nvSpPr>
        <p:spPr>
          <a:xfrm>
            <a:off x="6532351" y="4669418"/>
            <a:ext cx="2698849" cy="1077218"/>
          </a:xfrm>
          <a:prstGeom prst="rect">
            <a:avLst/>
          </a:prstGeom>
          <a:noFill/>
        </p:spPr>
        <p:txBody>
          <a:bodyPr wrap="square" rtlCol="0">
            <a:spAutoFit/>
          </a:bodyPr>
          <a:lstStyle/>
          <a:p>
            <a:pPr algn="ctr" rtl="0">
              <a:spcBef>
                <a:spcPts val="0"/>
              </a:spcBef>
              <a:spcAft>
                <a:spcPts val="0"/>
              </a:spcAft>
            </a:pPr>
            <a:r>
              <a:rPr lang="en-US" sz="1600" b="0" i="0" u="none" strike="noStrike" dirty="0">
                <a:solidFill>
                  <a:schemeClr val="tx1">
                    <a:lumMod val="90000"/>
                    <a:lumOff val="10000"/>
                  </a:schemeClr>
                </a:solidFill>
                <a:effectLst/>
                <a:latin typeface="Arial" panose="020B0604020202020204" pitchFamily="34" charset="0"/>
                <a:cs typeface="Arial" panose="020B0604020202020204" pitchFamily="34" charset="0"/>
              </a:rPr>
              <a:t>Configure business processes using standard content delivered by SAP</a:t>
            </a:r>
          </a:p>
          <a:p>
            <a:pPr algn="ctr" rtl="0">
              <a:spcBef>
                <a:spcPts val="0"/>
              </a:spcBef>
              <a:spcAft>
                <a:spcPts val="0"/>
              </a:spcAft>
            </a:pPr>
            <a:r>
              <a:rPr lang="en-US" sz="1600" dirty="0">
                <a:solidFill>
                  <a:schemeClr val="tx1">
                    <a:lumMod val="90000"/>
                    <a:lumOff val="10000"/>
                  </a:schemeClr>
                </a:solidFill>
                <a:latin typeface="Arial" panose="020B0604020202020204" pitchFamily="34" charset="0"/>
                <a:cs typeface="Arial" panose="020B0604020202020204" pitchFamily="34" charset="0"/>
              </a:rPr>
              <a:t>Using process flexibility</a:t>
            </a:r>
            <a:endParaRPr lang="en-IN" dirty="0"/>
          </a:p>
        </p:txBody>
      </p:sp>
      <p:sp>
        <p:nvSpPr>
          <p:cNvPr id="13" name="TextBox 12">
            <a:extLst>
              <a:ext uri="{FF2B5EF4-FFF2-40B4-BE49-F238E27FC236}">
                <a16:creationId xmlns:a16="http://schemas.microsoft.com/office/drawing/2014/main" id="{BCF3B19F-2491-699C-E3CC-C0098959C96C}"/>
              </a:ext>
            </a:extLst>
          </p:cNvPr>
          <p:cNvSpPr txBox="1"/>
          <p:nvPr/>
        </p:nvSpPr>
        <p:spPr>
          <a:xfrm>
            <a:off x="9608388" y="4669418"/>
            <a:ext cx="2187957" cy="830997"/>
          </a:xfrm>
          <a:prstGeom prst="rect">
            <a:avLst/>
          </a:prstGeom>
          <a:noFill/>
        </p:spPr>
        <p:txBody>
          <a:bodyPr wrap="square" rtlCol="0">
            <a:spAutoFit/>
          </a:bodyPr>
          <a:lstStyle/>
          <a:p>
            <a:r>
              <a:rPr lang="en-US" sz="1600" b="0" i="0" u="none" strike="noStrike" dirty="0">
                <a:solidFill>
                  <a:schemeClr val="tx1">
                    <a:lumMod val="90000"/>
                    <a:lumOff val="10000"/>
                  </a:schemeClr>
                </a:solidFill>
                <a:effectLst/>
                <a:latin typeface="Arial" panose="020B0604020202020204" pitchFamily="34" charset="0"/>
                <a:cs typeface="Arial" panose="020B0604020202020204" pitchFamily="34" charset="0"/>
              </a:rPr>
              <a:t>Integrate with existing solutions and Cloud Integration Suite</a:t>
            </a:r>
            <a:endParaRPr lang="en-IN" dirty="0"/>
          </a:p>
        </p:txBody>
      </p:sp>
      <p:pic>
        <p:nvPicPr>
          <p:cNvPr id="78" name="Picture 77">
            <a:extLst>
              <a:ext uri="{FF2B5EF4-FFF2-40B4-BE49-F238E27FC236}">
                <a16:creationId xmlns:a16="http://schemas.microsoft.com/office/drawing/2014/main" id="{AC1C34C8-4CA4-1568-B76B-A69F77FDF1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34929" y="212147"/>
            <a:ext cx="608198" cy="600720"/>
          </a:xfrm>
          <a:prstGeom prst="rect">
            <a:avLst/>
          </a:prstGeom>
        </p:spPr>
      </p:pic>
      <p:sp>
        <p:nvSpPr>
          <p:cNvPr id="2" name="Footer Placeholder 1">
            <a:extLst>
              <a:ext uri="{FF2B5EF4-FFF2-40B4-BE49-F238E27FC236}">
                <a16:creationId xmlns:a16="http://schemas.microsoft.com/office/drawing/2014/main" id="{86DAB23D-116B-711E-0755-1DAFBE990019}"/>
              </a:ext>
            </a:extLst>
          </p:cNvPr>
          <p:cNvSpPr>
            <a:spLocks noGrp="1"/>
          </p:cNvSpPr>
          <p:nvPr>
            <p:ph type="ftr" sz="quarter" idx="11"/>
          </p:nvPr>
        </p:nvSpPr>
        <p:spPr/>
        <p:txBody>
          <a:bodyPr/>
          <a:lstStyle/>
          <a:p>
            <a:r>
              <a:rPr lang="en-US"/>
              <a:t>www.anubhavtrainings.com</a:t>
            </a:r>
            <a:endParaRPr lang="en-US" dirty="0"/>
          </a:p>
        </p:txBody>
      </p:sp>
    </p:spTree>
    <p:extLst>
      <p:ext uri="{BB962C8B-B14F-4D97-AF65-F5344CB8AC3E}">
        <p14:creationId xmlns:p14="http://schemas.microsoft.com/office/powerpoint/2010/main" val="1394865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2A68FD-776D-3D85-EFCD-5E8CDC42FA78}"/>
              </a:ext>
            </a:extLst>
          </p:cNvPr>
          <p:cNvPicPr>
            <a:picLocks noChangeAspect="1"/>
          </p:cNvPicPr>
          <p:nvPr/>
        </p:nvPicPr>
        <p:blipFill>
          <a:blip r:embed="rId2"/>
          <a:stretch>
            <a:fillRect/>
          </a:stretch>
        </p:blipFill>
        <p:spPr>
          <a:xfrm>
            <a:off x="1350551" y="388356"/>
            <a:ext cx="9487722" cy="6081287"/>
          </a:xfrm>
          <a:prstGeom prst="rect">
            <a:avLst/>
          </a:prstGeom>
        </p:spPr>
      </p:pic>
    </p:spTree>
    <p:extLst>
      <p:ext uri="{BB962C8B-B14F-4D97-AF65-F5344CB8AC3E}">
        <p14:creationId xmlns:p14="http://schemas.microsoft.com/office/powerpoint/2010/main" val="1637735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Workflow Development E01</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862322"/>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Behind the scenes of booster</a:t>
            </a:r>
          </a:p>
          <a:p>
            <a:pPr marL="285750" indent="-285750">
              <a:buFontTx/>
              <a:buChar char="-"/>
            </a:pPr>
            <a:r>
              <a:rPr lang="en-IN" sz="1800" dirty="0"/>
              <a:t>Setting up free ES5 System</a:t>
            </a:r>
          </a:p>
          <a:p>
            <a:pPr marL="285750" indent="-285750">
              <a:buFontTx/>
              <a:buChar char="-"/>
            </a:pPr>
            <a:r>
              <a:rPr lang="en-IN" sz="1800" dirty="0"/>
              <a:t>Create new destination</a:t>
            </a:r>
          </a:p>
          <a:p>
            <a:pPr marL="285750" indent="-285750">
              <a:buFontTx/>
              <a:buChar char="-"/>
            </a:pPr>
            <a:r>
              <a:rPr lang="en-IN" sz="1800" dirty="0"/>
              <a:t>Create a Simple Workflow – Scenario 1</a:t>
            </a:r>
          </a:p>
          <a:p>
            <a:pPr marL="895243" lvl="1" indent="-285750">
              <a:buFontTx/>
              <a:buChar char="-"/>
            </a:pPr>
            <a:r>
              <a:rPr lang="en-IN" sz="1800" dirty="0"/>
              <a:t>Initialize workflow module</a:t>
            </a:r>
          </a:p>
          <a:p>
            <a:pPr marL="895243" lvl="1" indent="-285750">
              <a:buFontTx/>
              <a:buChar char="-"/>
            </a:pPr>
            <a:r>
              <a:rPr lang="en-IN" sz="1800" dirty="0"/>
              <a:t>Understand the workflow project structure and Tasks type</a:t>
            </a:r>
          </a:p>
          <a:p>
            <a:pPr marL="895243" lvl="1" indent="-285750">
              <a:buFontTx/>
              <a:buChar char="-"/>
            </a:pPr>
            <a:r>
              <a:rPr lang="en-IN" sz="1800" dirty="0"/>
              <a:t>Use of </a:t>
            </a:r>
            <a:r>
              <a:rPr lang="en-IN" sz="1800" dirty="0" err="1"/>
              <a:t>mta.yaml</a:t>
            </a:r>
            <a:r>
              <a:rPr lang="en-IN" sz="1800" dirty="0"/>
              <a:t> file</a:t>
            </a:r>
          </a:p>
          <a:p>
            <a:pPr marL="895243" lvl="1" indent="-285750">
              <a:buFontTx/>
              <a:buChar char="-"/>
            </a:pPr>
            <a:r>
              <a:rPr lang="en-IN" sz="1800" dirty="0"/>
              <a:t>Service binding with workflow service</a:t>
            </a:r>
          </a:p>
          <a:p>
            <a:pPr marL="285750" indent="-285750">
              <a:buFontTx/>
              <a:buChar char="-"/>
            </a:pPr>
            <a:endParaRPr lang="en-IN" sz="1800" dirty="0"/>
          </a:p>
        </p:txBody>
      </p:sp>
    </p:spTree>
    <p:extLst>
      <p:ext uri="{BB962C8B-B14F-4D97-AF65-F5344CB8AC3E}">
        <p14:creationId xmlns:p14="http://schemas.microsoft.com/office/powerpoint/2010/main" val="1117620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89757" y="134948"/>
            <a:ext cx="10513168" cy="711081"/>
          </a:xfrm>
        </p:spPr>
        <p:txBody>
          <a:bodyPr/>
          <a:lstStyle/>
          <a:p>
            <a:r>
              <a:rPr lang="en-US" sz="3600" b="1" i="0" dirty="0">
                <a:solidFill>
                  <a:srgbClr val="000000"/>
                </a:solidFill>
                <a:effectLst/>
                <a:latin typeface="Arial Black" panose="020B0A04020102020204" pitchFamily="34" charset="0"/>
              </a:rPr>
              <a:t>What does the Booster for workflow do?</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7" y="1092385"/>
            <a:ext cx="6696744" cy="5062924"/>
          </a:xfrm>
          <a:prstGeom prst="rect">
            <a:avLst/>
          </a:prstGeom>
          <a:noFill/>
        </p:spPr>
        <p:txBody>
          <a:bodyPr wrap="square" rtlCol="0">
            <a:spAutoFit/>
          </a:bodyPr>
          <a:lstStyle/>
          <a:p>
            <a:pPr algn="l" fontAlgn="base">
              <a:spcBef>
                <a:spcPts val="600"/>
              </a:spcBef>
            </a:pPr>
            <a:r>
              <a:rPr lang="en-US" sz="1600" b="0" i="0" dirty="0">
                <a:solidFill>
                  <a:srgbClr val="444444"/>
                </a:solidFill>
                <a:effectLst/>
                <a:latin typeface="+mj-lt"/>
              </a:rPr>
              <a:t>The following list describes the activities, which were automatically processed by the booster:</a:t>
            </a:r>
          </a:p>
          <a:p>
            <a:pPr algn="l" fontAlgn="base">
              <a:spcBef>
                <a:spcPts val="600"/>
              </a:spcBef>
              <a:buFont typeface="Arial" panose="020B0604020202020204" pitchFamily="34" charset="0"/>
              <a:buChar char="•"/>
            </a:pPr>
            <a:r>
              <a:rPr lang="en-US" sz="1600" b="0" i="0" dirty="0">
                <a:solidFill>
                  <a:srgbClr val="444444"/>
                </a:solidFill>
                <a:effectLst/>
                <a:latin typeface="+mj-lt"/>
              </a:rPr>
              <a:t> Sets up the cockpit for all SAP Workflow Management capabilities: Workflow, Business Rules, Process Visibility, and Workflow Management.</a:t>
            </a:r>
          </a:p>
          <a:p>
            <a:pPr algn="l" fontAlgn="base">
              <a:spcBef>
                <a:spcPts val="600"/>
              </a:spcBef>
              <a:buFont typeface="Arial" panose="020B0604020202020204" pitchFamily="34" charset="0"/>
              <a:buChar char="•"/>
            </a:pPr>
            <a:r>
              <a:rPr lang="en-US" sz="1600" b="0" i="0" dirty="0">
                <a:solidFill>
                  <a:srgbClr val="444444"/>
                </a:solidFill>
                <a:effectLst/>
                <a:latin typeface="+mj-lt"/>
              </a:rPr>
              <a:t> Assigns entitlements and quota for: workflow capability, business rules capability within the SAP Workflow Management service, process visibility capability within the SAP Workflow Management service, and SAP Workflow Management.</a:t>
            </a:r>
          </a:p>
          <a:p>
            <a:pPr algn="l" fontAlgn="base">
              <a:spcBef>
                <a:spcPts val="600"/>
              </a:spcBef>
              <a:buFont typeface="Arial" panose="020B0604020202020204" pitchFamily="34" charset="0"/>
              <a:buChar char="•"/>
            </a:pPr>
            <a:r>
              <a:rPr lang="en-US" sz="1600" b="0" i="0" dirty="0">
                <a:solidFill>
                  <a:srgbClr val="444444"/>
                </a:solidFill>
                <a:effectLst/>
                <a:latin typeface="+mj-lt"/>
              </a:rPr>
              <a:t> Enables subscriptions for SAP Business Application Studio and Workflow Management.</a:t>
            </a:r>
          </a:p>
          <a:p>
            <a:pPr algn="l" fontAlgn="base">
              <a:spcBef>
                <a:spcPts val="600"/>
              </a:spcBef>
              <a:buFont typeface="Arial" panose="020B0604020202020204" pitchFamily="34" charset="0"/>
              <a:buChar char="•"/>
            </a:pPr>
            <a:r>
              <a:rPr lang="en-US" sz="1600" b="0" i="0" dirty="0">
                <a:solidFill>
                  <a:srgbClr val="444444"/>
                </a:solidFill>
                <a:effectLst/>
                <a:latin typeface="+mj-lt"/>
              </a:rPr>
              <a:t> Creates a service instance for each of these: workflow, business rules, process visibility, workflow management service.</a:t>
            </a:r>
          </a:p>
          <a:p>
            <a:pPr algn="l" fontAlgn="base">
              <a:spcBef>
                <a:spcPts val="600"/>
              </a:spcBef>
              <a:buFont typeface="Arial" panose="020B0604020202020204" pitchFamily="34" charset="0"/>
              <a:buChar char="•"/>
            </a:pPr>
            <a:r>
              <a:rPr lang="en-US" sz="1600" b="0" i="0" dirty="0">
                <a:solidFill>
                  <a:srgbClr val="444444"/>
                </a:solidFill>
                <a:effectLst/>
                <a:latin typeface="+mj-lt"/>
              </a:rPr>
              <a:t> Creates the following destinations: BUSINESSRULES_APIHUB, BUSINESS_RULES, WM_CF_SPACE_PROVIDER, </a:t>
            </a:r>
            <a:r>
              <a:rPr lang="en-US" sz="1600" b="0" i="0" dirty="0" err="1">
                <a:solidFill>
                  <a:srgbClr val="444444"/>
                </a:solidFill>
                <a:effectLst/>
                <a:latin typeface="+mj-lt"/>
              </a:rPr>
              <a:t>SAP_API_Business_Hub</a:t>
            </a:r>
            <a:r>
              <a:rPr lang="en-US" sz="1600" b="0" i="0" dirty="0">
                <a:solidFill>
                  <a:srgbClr val="444444"/>
                </a:solidFill>
                <a:effectLst/>
                <a:latin typeface="+mj-lt"/>
              </a:rPr>
              <a:t>, </a:t>
            </a:r>
            <a:r>
              <a:rPr lang="en-US" sz="1600" b="0" i="0" dirty="0" err="1">
                <a:solidFill>
                  <a:srgbClr val="444444"/>
                </a:solidFill>
                <a:effectLst/>
                <a:latin typeface="+mj-lt"/>
              </a:rPr>
              <a:t>bpmprocessvisibility</a:t>
            </a:r>
            <a:r>
              <a:rPr lang="en-US" sz="1600" b="0" i="0" dirty="0">
                <a:solidFill>
                  <a:srgbClr val="444444"/>
                </a:solidFill>
                <a:effectLst/>
                <a:latin typeface="+mj-lt"/>
              </a:rPr>
              <a:t>, </a:t>
            </a:r>
            <a:r>
              <a:rPr lang="en-US" sz="1600" b="0" i="0" dirty="0" err="1">
                <a:solidFill>
                  <a:srgbClr val="444444"/>
                </a:solidFill>
                <a:effectLst/>
                <a:latin typeface="+mj-lt"/>
              </a:rPr>
              <a:t>bpmrulesruntime</a:t>
            </a:r>
            <a:r>
              <a:rPr lang="en-US" sz="1600" b="0" i="0" dirty="0">
                <a:solidFill>
                  <a:srgbClr val="444444"/>
                </a:solidFill>
                <a:effectLst/>
                <a:latin typeface="+mj-lt"/>
              </a:rPr>
              <a:t>, </a:t>
            </a:r>
            <a:r>
              <a:rPr lang="en-US" sz="1600" b="0" i="0" dirty="0" err="1">
                <a:solidFill>
                  <a:srgbClr val="444444"/>
                </a:solidFill>
                <a:effectLst/>
                <a:latin typeface="+mj-lt"/>
              </a:rPr>
              <a:t>bpmworkflowmanagement</a:t>
            </a:r>
            <a:r>
              <a:rPr lang="en-US" sz="1600" b="0" i="0" dirty="0">
                <a:solidFill>
                  <a:srgbClr val="444444"/>
                </a:solidFill>
                <a:effectLst/>
                <a:latin typeface="+mj-lt"/>
              </a:rPr>
              <a:t>, </a:t>
            </a:r>
            <a:r>
              <a:rPr lang="en-US" sz="1600" b="0" i="0" dirty="0" err="1">
                <a:solidFill>
                  <a:srgbClr val="444444"/>
                </a:solidFill>
                <a:effectLst/>
                <a:latin typeface="+mj-lt"/>
              </a:rPr>
              <a:t>bpmworkflowruntime</a:t>
            </a:r>
            <a:r>
              <a:rPr lang="en-US" sz="1600" b="0" i="0" dirty="0">
                <a:solidFill>
                  <a:srgbClr val="444444"/>
                </a:solidFill>
                <a:effectLst/>
                <a:latin typeface="+mj-lt"/>
              </a:rPr>
              <a:t>, and </a:t>
            </a:r>
            <a:r>
              <a:rPr lang="en-US" sz="1600" b="0" i="0" dirty="0" err="1">
                <a:solidFill>
                  <a:srgbClr val="444444"/>
                </a:solidFill>
                <a:effectLst/>
                <a:latin typeface="+mj-lt"/>
              </a:rPr>
              <a:t>bpmworkflowruntimeoauth</a:t>
            </a:r>
            <a:r>
              <a:rPr lang="en-US" sz="1600" b="0" i="0" dirty="0">
                <a:solidFill>
                  <a:srgbClr val="444444"/>
                </a:solidFill>
                <a:effectLst/>
                <a:latin typeface="+mj-lt"/>
              </a:rPr>
              <a:t>.</a:t>
            </a:r>
          </a:p>
          <a:p>
            <a:pPr algn="l" fontAlgn="base">
              <a:spcBef>
                <a:spcPts val="600"/>
              </a:spcBef>
              <a:buFont typeface="Arial" panose="020B0604020202020204" pitchFamily="34" charset="0"/>
              <a:buChar char="•"/>
            </a:pPr>
            <a:r>
              <a:rPr lang="en-US" sz="1600" b="0" i="0" dirty="0">
                <a:solidFill>
                  <a:srgbClr val="444444"/>
                </a:solidFill>
                <a:effectLst/>
                <a:latin typeface="+mj-lt"/>
              </a:rPr>
              <a:t> Assigns all role collections of SAP Workflow Management to the user.</a:t>
            </a:r>
          </a:p>
          <a:p>
            <a:pPr>
              <a:spcBef>
                <a:spcPts val="600"/>
              </a:spcBef>
            </a:pPr>
            <a:endParaRPr lang="en-IN" sz="1600" dirty="0">
              <a:latin typeface="+mj-lt"/>
            </a:endParaRPr>
          </a:p>
        </p:txBody>
      </p:sp>
      <p:pic>
        <p:nvPicPr>
          <p:cNvPr id="7" name="Picture 6">
            <a:extLst>
              <a:ext uri="{FF2B5EF4-FFF2-40B4-BE49-F238E27FC236}">
                <a16:creationId xmlns:a16="http://schemas.microsoft.com/office/drawing/2014/main" id="{95CB7682-7824-D037-ECD1-6F6A841B99FE}"/>
              </a:ext>
            </a:extLst>
          </p:cNvPr>
          <p:cNvPicPr>
            <a:picLocks noChangeAspect="1"/>
          </p:cNvPicPr>
          <p:nvPr/>
        </p:nvPicPr>
        <p:blipFill rotWithShape="1">
          <a:blip r:embed="rId4"/>
          <a:srcRect t="6279" r="51466"/>
          <a:stretch/>
        </p:blipFill>
        <p:spPr>
          <a:xfrm>
            <a:off x="6886500" y="982572"/>
            <a:ext cx="5112568" cy="5126414"/>
          </a:xfrm>
          <a:prstGeom prst="rect">
            <a:avLst/>
          </a:prstGeom>
        </p:spPr>
      </p:pic>
    </p:spTree>
    <p:extLst>
      <p:ext uri="{BB962C8B-B14F-4D97-AF65-F5344CB8AC3E}">
        <p14:creationId xmlns:p14="http://schemas.microsoft.com/office/powerpoint/2010/main" val="929103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7920880" cy="711081"/>
          </a:xfrm>
        </p:spPr>
        <p:txBody>
          <a:bodyPr/>
          <a:lstStyle/>
          <a:p>
            <a:r>
              <a:rPr lang="en-US" sz="3600" b="1" i="0" dirty="0">
                <a:solidFill>
                  <a:srgbClr val="000000"/>
                </a:solidFill>
                <a:effectLst/>
                <a:latin typeface="Arial Black" panose="020B0A04020102020204" pitchFamily="34" charset="0"/>
              </a:rPr>
              <a:t>Setup the ES5 demo system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139321"/>
          </a:xfrm>
          <a:prstGeom prst="rect">
            <a:avLst/>
          </a:prstGeom>
          <a:noFill/>
        </p:spPr>
        <p:txBody>
          <a:bodyPr wrap="square" rtlCol="0">
            <a:spAutoFit/>
          </a:bodyPr>
          <a:lstStyle/>
          <a:p>
            <a:r>
              <a:rPr lang="en-US" sz="1600" b="1" i="0" dirty="0">
                <a:effectLst/>
                <a:latin typeface="-apple-system"/>
              </a:rPr>
              <a:t>An account </a:t>
            </a:r>
            <a:r>
              <a:rPr lang="en-US" sz="1600" b="0" i="0" dirty="0">
                <a:effectLst/>
                <a:latin typeface="-apple-system"/>
              </a:rPr>
              <a:t>on the SAP NetWeaver Gateway Demo system "ES5“ for the purpose of integration with workflow</a:t>
            </a:r>
          </a:p>
          <a:p>
            <a:endParaRPr lang="en-US" sz="1600" u="none" strike="noStrike" dirty="0">
              <a:solidFill>
                <a:srgbClr val="C9D1D9"/>
              </a:solidFill>
              <a:latin typeface="-apple-system"/>
              <a:hlinkClick r:id="rId4"/>
            </a:endParaRPr>
          </a:p>
          <a:p>
            <a:r>
              <a:rPr lang="en-US" sz="1600" b="0" i="0" u="none" strike="noStrike" dirty="0">
                <a:solidFill>
                  <a:srgbClr val="C9D1D9"/>
                </a:solidFill>
                <a:effectLst/>
                <a:latin typeface="-apple-system"/>
                <a:hlinkClick r:id="rId4"/>
              </a:rPr>
              <a:t>Sign up here</a:t>
            </a:r>
            <a:r>
              <a:rPr lang="en-US" sz="1600" b="0" i="0" dirty="0">
                <a:solidFill>
                  <a:srgbClr val="C9D1D9"/>
                </a:solidFill>
                <a:effectLst/>
                <a:latin typeface="-apple-system"/>
              </a:rPr>
              <a:t> </a:t>
            </a:r>
            <a:r>
              <a:rPr lang="en-US" sz="1600" b="0" i="0" dirty="0">
                <a:effectLst/>
                <a:latin typeface="-apple-system"/>
              </a:rPr>
              <a:t>and then ensure your account is active and the username and password are correct, by checking you can access HTTP-based services such as </a:t>
            </a:r>
          </a:p>
          <a:p>
            <a:endParaRPr lang="en-US" sz="1600" dirty="0">
              <a:latin typeface="-apple-system"/>
            </a:endParaRPr>
          </a:p>
          <a:p>
            <a:r>
              <a:rPr lang="en-US" sz="1600" b="0" i="0" dirty="0">
                <a:effectLst/>
                <a:latin typeface="-apple-system"/>
              </a:rPr>
              <a:t>the</a:t>
            </a:r>
            <a:r>
              <a:rPr lang="en-US" sz="1600" b="0" i="0" dirty="0">
                <a:solidFill>
                  <a:srgbClr val="C9D1D9"/>
                </a:solidFill>
                <a:effectLst/>
                <a:latin typeface="-apple-system"/>
              </a:rPr>
              <a:t> </a:t>
            </a:r>
            <a:r>
              <a:rPr lang="en-US" sz="1600" b="0" i="0" u="none" strike="noStrike" dirty="0">
                <a:solidFill>
                  <a:srgbClr val="C9D1D9"/>
                </a:solidFill>
                <a:effectLst/>
                <a:latin typeface="-apple-system"/>
                <a:hlinkClick r:id="rId5"/>
              </a:rPr>
              <a:t>EPM_REF_APPS_SHOP_SRV</a:t>
            </a:r>
            <a:r>
              <a:rPr lang="en-US" sz="1600" b="0" i="0" dirty="0">
                <a:solidFill>
                  <a:srgbClr val="C9D1D9"/>
                </a:solidFill>
                <a:effectLst/>
                <a:latin typeface="-apple-system"/>
              </a:rPr>
              <a:t> </a:t>
            </a:r>
            <a:r>
              <a:rPr lang="en-US" sz="1600" b="0" i="0" dirty="0">
                <a:effectLst/>
                <a:latin typeface="-apple-system"/>
              </a:rPr>
              <a:t>OData service.</a:t>
            </a:r>
          </a:p>
          <a:p>
            <a:endParaRPr lang="en-US" sz="1600" dirty="0">
              <a:latin typeface="-apple-system"/>
            </a:endParaRPr>
          </a:p>
          <a:p>
            <a:endParaRPr lang="en-US" sz="1600" b="0" i="0" dirty="0">
              <a:effectLst/>
              <a:latin typeface="-apple-system"/>
            </a:endParaRPr>
          </a:p>
          <a:p>
            <a:r>
              <a:rPr lang="en-US" sz="1200" b="0" i="1" dirty="0">
                <a:effectLst/>
                <a:latin typeface="-apple-system"/>
              </a:rPr>
              <a:t>If you find that you've forgotten your credentials for the ES5 system, you can visit the </a:t>
            </a:r>
            <a:r>
              <a:rPr lang="en-US" sz="1200" b="0" i="1" u="none" strike="noStrike" dirty="0">
                <a:effectLst/>
                <a:latin typeface="-apple-system"/>
                <a:hlinkClick r:id="rId6"/>
              </a:rPr>
              <a:t>ES5 account administration</a:t>
            </a:r>
            <a:r>
              <a:rPr lang="en-US" sz="1200" b="0" i="1" dirty="0">
                <a:solidFill>
                  <a:srgbClr val="8B949E"/>
                </a:solidFill>
                <a:effectLst/>
                <a:latin typeface="-apple-system"/>
              </a:rPr>
              <a:t> </a:t>
            </a:r>
            <a:r>
              <a:rPr lang="en-US" sz="1200" b="0" i="1" dirty="0">
                <a:effectLst/>
                <a:latin typeface="-apple-system"/>
              </a:rPr>
              <a:t>page to get your password reset.</a:t>
            </a:r>
            <a:r>
              <a:rPr lang="en-US" sz="1600" b="0" i="0" dirty="0">
                <a:effectLst/>
                <a:latin typeface="-apple-system"/>
              </a:rPr>
              <a:t> </a:t>
            </a:r>
          </a:p>
          <a:p>
            <a:endParaRPr lang="en-IN" sz="1800" dirty="0"/>
          </a:p>
          <a:p>
            <a:r>
              <a:rPr lang="en-IN" sz="1800" dirty="0"/>
              <a:t>User id ES5 - </a:t>
            </a:r>
            <a:r>
              <a:rPr lang="en-US" sz="1400" dirty="0"/>
              <a:t>P2005641460</a:t>
            </a:r>
            <a:endParaRPr lang="en-IN" sz="1800" dirty="0"/>
          </a:p>
          <a:p>
            <a:endParaRPr lang="en-IN" sz="1800" dirty="0"/>
          </a:p>
        </p:txBody>
      </p:sp>
    </p:spTree>
    <p:extLst>
      <p:ext uri="{BB962C8B-B14F-4D97-AF65-F5344CB8AC3E}">
        <p14:creationId xmlns:p14="http://schemas.microsoft.com/office/powerpoint/2010/main" val="3597427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Create new destination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r>
              <a:rPr lang="en-US" sz="1800" dirty="0"/>
              <a:t>Go to your "Trial Subaccount Home" page, and select the "Destinations" menu item within the "Connectivity" item.</a:t>
            </a:r>
          </a:p>
          <a:p>
            <a:endParaRPr lang="en-US" sz="1800" dirty="0"/>
          </a:p>
          <a:p>
            <a:r>
              <a:rPr lang="en-US" sz="1800" dirty="0"/>
              <a:t>Select the "New Destination" option, and in the configuration specify values for the appropriate parameters. Some values will depend on whether you have successfully completed the previous exercise and set up the SAP Cloud Connector or not, so the entire value set is presented twice, covering both scenarios. Use the values for your scenario.</a:t>
            </a:r>
            <a:endParaRPr lang="en-IN" sz="1800" dirty="0"/>
          </a:p>
        </p:txBody>
      </p:sp>
      <p:graphicFrame>
        <p:nvGraphicFramePr>
          <p:cNvPr id="2" name="Table 1">
            <a:extLst>
              <a:ext uri="{FF2B5EF4-FFF2-40B4-BE49-F238E27FC236}">
                <a16:creationId xmlns:a16="http://schemas.microsoft.com/office/drawing/2014/main" id="{14C5DC37-47BA-A418-6162-4836345B7285}"/>
              </a:ext>
            </a:extLst>
          </p:cNvPr>
          <p:cNvGraphicFramePr>
            <a:graphicFrameLocks noGrp="1"/>
          </p:cNvGraphicFramePr>
          <p:nvPr>
            <p:extLst>
              <p:ext uri="{D42A27DB-BD31-4B8C-83A1-F6EECF244321}">
                <p14:modId xmlns:p14="http://schemas.microsoft.com/office/powerpoint/2010/main" val="3470985765"/>
              </p:ext>
            </p:extLst>
          </p:nvPr>
        </p:nvGraphicFramePr>
        <p:xfrm>
          <a:off x="312218" y="2862512"/>
          <a:ext cx="6742606" cy="3451382"/>
        </p:xfrm>
        <a:graphic>
          <a:graphicData uri="http://schemas.openxmlformats.org/drawingml/2006/table">
            <a:tbl>
              <a:tblPr>
                <a:tableStyleId>{3C2FFA5D-87B4-456A-9821-1D502468CF0F}</a:tableStyleId>
              </a:tblPr>
              <a:tblGrid>
                <a:gridCol w="3371303">
                  <a:extLst>
                    <a:ext uri="{9D8B030D-6E8A-4147-A177-3AD203B41FA5}">
                      <a16:colId xmlns:a16="http://schemas.microsoft.com/office/drawing/2014/main" val="259652262"/>
                    </a:ext>
                  </a:extLst>
                </a:gridCol>
                <a:gridCol w="3371303">
                  <a:extLst>
                    <a:ext uri="{9D8B030D-6E8A-4147-A177-3AD203B41FA5}">
                      <a16:colId xmlns:a16="http://schemas.microsoft.com/office/drawing/2014/main" val="2405680925"/>
                    </a:ext>
                  </a:extLst>
                </a:gridCol>
              </a:tblGrid>
              <a:tr h="291216">
                <a:tc>
                  <a:txBody>
                    <a:bodyPr/>
                    <a:lstStyle/>
                    <a:p>
                      <a:r>
                        <a:rPr lang="en-US" sz="1400" b="1" dirty="0">
                          <a:effectLst/>
                        </a:rPr>
                        <a:t>Property</a:t>
                      </a:r>
                    </a:p>
                  </a:txBody>
                  <a:tcPr marL="93165" marR="93165" marT="42999" marB="42999" anchor="ctr"/>
                </a:tc>
                <a:tc>
                  <a:txBody>
                    <a:bodyPr/>
                    <a:lstStyle/>
                    <a:p>
                      <a:r>
                        <a:rPr lang="en-US" sz="1400" b="1">
                          <a:effectLst/>
                        </a:rPr>
                        <a:t>Value</a:t>
                      </a:r>
                    </a:p>
                  </a:txBody>
                  <a:tcPr marL="93165" marR="93165" marT="42999" marB="42999" anchor="ctr"/>
                </a:tc>
                <a:extLst>
                  <a:ext uri="{0D108BD9-81ED-4DB2-BD59-A6C34878D82A}">
                    <a16:rowId xmlns:a16="http://schemas.microsoft.com/office/drawing/2014/main" val="222980832"/>
                  </a:ext>
                </a:extLst>
              </a:tr>
              <a:tr h="291216">
                <a:tc>
                  <a:txBody>
                    <a:bodyPr/>
                    <a:lstStyle/>
                    <a:p>
                      <a:r>
                        <a:rPr lang="en-US" sz="1400" dirty="0">
                          <a:effectLst/>
                        </a:rPr>
                        <a:t>Name</a:t>
                      </a:r>
                    </a:p>
                  </a:txBody>
                  <a:tcPr marL="93165" marR="93165" marT="42999" marB="42999" anchor="ctr"/>
                </a:tc>
                <a:tc>
                  <a:txBody>
                    <a:bodyPr/>
                    <a:lstStyle/>
                    <a:p>
                      <a:r>
                        <a:rPr lang="en-US" sz="1400" dirty="0" err="1">
                          <a:effectLst/>
                        </a:rPr>
                        <a:t>AnubhavDestination</a:t>
                      </a:r>
                      <a:endParaRPr lang="en-US" sz="1400" dirty="0">
                        <a:effectLst/>
                      </a:endParaRPr>
                    </a:p>
                  </a:txBody>
                  <a:tcPr marL="93165" marR="93165" marT="42999" marB="42999" anchor="ctr"/>
                </a:tc>
                <a:extLst>
                  <a:ext uri="{0D108BD9-81ED-4DB2-BD59-A6C34878D82A}">
                    <a16:rowId xmlns:a16="http://schemas.microsoft.com/office/drawing/2014/main" val="854411628"/>
                  </a:ext>
                </a:extLst>
              </a:tr>
              <a:tr h="291216">
                <a:tc>
                  <a:txBody>
                    <a:bodyPr/>
                    <a:lstStyle/>
                    <a:p>
                      <a:r>
                        <a:rPr lang="en-US" sz="1400">
                          <a:effectLst/>
                        </a:rPr>
                        <a:t>Type</a:t>
                      </a:r>
                    </a:p>
                  </a:txBody>
                  <a:tcPr marL="93165" marR="93165" marT="42999" marB="42999" anchor="ctr"/>
                </a:tc>
                <a:tc>
                  <a:txBody>
                    <a:bodyPr/>
                    <a:lstStyle/>
                    <a:p>
                      <a:r>
                        <a:rPr lang="en-US" sz="1400" dirty="0">
                          <a:effectLst/>
                        </a:rPr>
                        <a:t>HTTP</a:t>
                      </a:r>
                    </a:p>
                  </a:txBody>
                  <a:tcPr marL="93165" marR="93165" marT="42999" marB="42999" anchor="ctr"/>
                </a:tc>
                <a:extLst>
                  <a:ext uri="{0D108BD9-81ED-4DB2-BD59-A6C34878D82A}">
                    <a16:rowId xmlns:a16="http://schemas.microsoft.com/office/drawing/2014/main" val="1839606205"/>
                  </a:ext>
                </a:extLst>
              </a:tr>
              <a:tr h="291216">
                <a:tc>
                  <a:txBody>
                    <a:bodyPr/>
                    <a:lstStyle/>
                    <a:p>
                      <a:r>
                        <a:rPr lang="en-US" sz="1400">
                          <a:effectLst/>
                        </a:rPr>
                        <a:t>Description</a:t>
                      </a:r>
                    </a:p>
                  </a:txBody>
                  <a:tcPr marL="93165" marR="93165" marT="42999" marB="42999" anchor="ctr"/>
                </a:tc>
                <a:tc>
                  <a:txBody>
                    <a:bodyPr/>
                    <a:lstStyle/>
                    <a:p>
                      <a:r>
                        <a:rPr lang="en-US" sz="1400" dirty="0">
                          <a:effectLst/>
                        </a:rPr>
                        <a:t>Anubhav ES server</a:t>
                      </a:r>
                    </a:p>
                  </a:txBody>
                  <a:tcPr marL="93165" marR="93165" marT="42999" marB="42999" anchor="ctr"/>
                </a:tc>
                <a:extLst>
                  <a:ext uri="{0D108BD9-81ED-4DB2-BD59-A6C34878D82A}">
                    <a16:rowId xmlns:a16="http://schemas.microsoft.com/office/drawing/2014/main" val="556092847"/>
                  </a:ext>
                </a:extLst>
              </a:tr>
              <a:tr h="291216">
                <a:tc>
                  <a:txBody>
                    <a:bodyPr/>
                    <a:lstStyle/>
                    <a:p>
                      <a:r>
                        <a:rPr lang="en-US" sz="1400">
                          <a:effectLst/>
                        </a:rPr>
                        <a:t>Location ID</a:t>
                      </a:r>
                    </a:p>
                  </a:txBody>
                  <a:tcPr marL="93165" marR="93165" marT="42999" marB="42999" anchor="ctr"/>
                </a:tc>
                <a:tc>
                  <a:txBody>
                    <a:bodyPr/>
                    <a:lstStyle/>
                    <a:p>
                      <a:r>
                        <a:rPr lang="en-US" sz="1400" dirty="0">
                          <a:effectLst/>
                        </a:rPr>
                        <a:t>(leave blank)</a:t>
                      </a:r>
                    </a:p>
                  </a:txBody>
                  <a:tcPr marL="93165" marR="93165" marT="42999" marB="42999" anchor="ctr"/>
                </a:tc>
                <a:extLst>
                  <a:ext uri="{0D108BD9-81ED-4DB2-BD59-A6C34878D82A}">
                    <a16:rowId xmlns:a16="http://schemas.microsoft.com/office/drawing/2014/main" val="2705693123"/>
                  </a:ext>
                </a:extLst>
              </a:tr>
              <a:tr h="757160">
                <a:tc>
                  <a:txBody>
                    <a:bodyPr/>
                    <a:lstStyle/>
                    <a:p>
                      <a:r>
                        <a:rPr lang="en-US" sz="1400">
                          <a:effectLst/>
                        </a:rPr>
                        <a:t>URL</a:t>
                      </a:r>
                    </a:p>
                  </a:txBody>
                  <a:tcPr marL="93165" marR="93165" marT="42999" marB="42999" anchor="ctr"/>
                </a:tc>
                <a:tc>
                  <a:txBody>
                    <a:bodyPr/>
                    <a:lstStyle/>
                    <a:p>
                      <a:r>
                        <a:rPr lang="en-US" sz="1400" dirty="0">
                          <a:effectLst/>
                        </a:rPr>
                        <a:t>https://sapes5.sapdevcenter.com:443/sap/opu/odata/sap/EPM_REF_APPS_SHOP_SRV/</a:t>
                      </a:r>
                    </a:p>
                  </a:txBody>
                  <a:tcPr marL="93165" marR="93165" marT="42999" marB="42999" anchor="ctr"/>
                </a:tc>
                <a:extLst>
                  <a:ext uri="{0D108BD9-81ED-4DB2-BD59-A6C34878D82A}">
                    <a16:rowId xmlns:a16="http://schemas.microsoft.com/office/drawing/2014/main" val="718552856"/>
                  </a:ext>
                </a:extLst>
              </a:tr>
              <a:tr h="291216">
                <a:tc>
                  <a:txBody>
                    <a:bodyPr/>
                    <a:lstStyle/>
                    <a:p>
                      <a:r>
                        <a:rPr lang="en-US" sz="1400">
                          <a:effectLst/>
                        </a:rPr>
                        <a:t>Proxy Type</a:t>
                      </a:r>
                    </a:p>
                  </a:txBody>
                  <a:tcPr marL="93165" marR="93165" marT="42999" marB="42999" anchor="ctr"/>
                </a:tc>
                <a:tc>
                  <a:txBody>
                    <a:bodyPr/>
                    <a:lstStyle/>
                    <a:p>
                      <a:r>
                        <a:rPr lang="en-US" sz="1400" dirty="0">
                          <a:effectLst/>
                        </a:rPr>
                        <a:t>Internet</a:t>
                      </a:r>
                    </a:p>
                  </a:txBody>
                  <a:tcPr marL="93165" marR="93165" marT="42999" marB="42999" anchor="ctr"/>
                </a:tc>
                <a:extLst>
                  <a:ext uri="{0D108BD9-81ED-4DB2-BD59-A6C34878D82A}">
                    <a16:rowId xmlns:a16="http://schemas.microsoft.com/office/drawing/2014/main" val="980116397"/>
                  </a:ext>
                </a:extLst>
              </a:tr>
              <a:tr h="291216">
                <a:tc>
                  <a:txBody>
                    <a:bodyPr/>
                    <a:lstStyle/>
                    <a:p>
                      <a:r>
                        <a:rPr lang="en-US" sz="1400">
                          <a:effectLst/>
                        </a:rPr>
                        <a:t>Authentication</a:t>
                      </a:r>
                    </a:p>
                  </a:txBody>
                  <a:tcPr marL="93165" marR="93165" marT="42999" marB="42999" anchor="ctr"/>
                </a:tc>
                <a:tc>
                  <a:txBody>
                    <a:bodyPr/>
                    <a:lstStyle/>
                    <a:p>
                      <a:r>
                        <a:rPr lang="en-US" sz="1400" dirty="0" err="1">
                          <a:effectLst/>
                        </a:rPr>
                        <a:t>BasicAuthentication</a:t>
                      </a:r>
                      <a:endParaRPr lang="en-US" sz="1400" dirty="0">
                        <a:effectLst/>
                      </a:endParaRPr>
                    </a:p>
                  </a:txBody>
                  <a:tcPr marL="93165" marR="93165" marT="42999" marB="42999" anchor="ctr"/>
                </a:tc>
                <a:extLst>
                  <a:ext uri="{0D108BD9-81ED-4DB2-BD59-A6C34878D82A}">
                    <a16:rowId xmlns:a16="http://schemas.microsoft.com/office/drawing/2014/main" val="1253508156"/>
                  </a:ext>
                </a:extLst>
              </a:tr>
              <a:tr h="291216">
                <a:tc>
                  <a:txBody>
                    <a:bodyPr/>
                    <a:lstStyle/>
                    <a:p>
                      <a:r>
                        <a:rPr lang="en-US" sz="1400">
                          <a:effectLst/>
                        </a:rPr>
                        <a:t>User</a:t>
                      </a:r>
                    </a:p>
                  </a:txBody>
                  <a:tcPr marL="93165" marR="93165" marT="42999" marB="42999" anchor="ctr"/>
                </a:tc>
                <a:tc>
                  <a:txBody>
                    <a:bodyPr/>
                    <a:lstStyle/>
                    <a:p>
                      <a:r>
                        <a:rPr lang="en-US" sz="1400" dirty="0">
                          <a:effectLst/>
                        </a:rPr>
                        <a:t>(your ES5 username)</a:t>
                      </a:r>
                    </a:p>
                  </a:txBody>
                  <a:tcPr marL="93165" marR="93165" marT="42999" marB="42999" anchor="ctr"/>
                </a:tc>
                <a:extLst>
                  <a:ext uri="{0D108BD9-81ED-4DB2-BD59-A6C34878D82A}">
                    <a16:rowId xmlns:a16="http://schemas.microsoft.com/office/drawing/2014/main" val="2073370187"/>
                  </a:ext>
                </a:extLst>
              </a:tr>
              <a:tr h="291216">
                <a:tc>
                  <a:txBody>
                    <a:bodyPr/>
                    <a:lstStyle/>
                    <a:p>
                      <a:r>
                        <a:rPr lang="en-US" sz="1400">
                          <a:effectLst/>
                        </a:rPr>
                        <a:t>Password</a:t>
                      </a:r>
                    </a:p>
                  </a:txBody>
                  <a:tcPr marL="93165" marR="93165" marT="42999" marB="42999" anchor="ctr"/>
                </a:tc>
                <a:tc>
                  <a:txBody>
                    <a:bodyPr/>
                    <a:lstStyle/>
                    <a:p>
                      <a:r>
                        <a:rPr lang="en-US" sz="1400" dirty="0">
                          <a:effectLst/>
                        </a:rPr>
                        <a:t>(your ES5 password)</a:t>
                      </a:r>
                    </a:p>
                  </a:txBody>
                  <a:tcPr marL="93165" marR="93165" marT="42999" marB="42999" anchor="ctr"/>
                </a:tc>
                <a:extLst>
                  <a:ext uri="{0D108BD9-81ED-4DB2-BD59-A6C34878D82A}">
                    <a16:rowId xmlns:a16="http://schemas.microsoft.com/office/drawing/2014/main" val="4209759089"/>
                  </a:ext>
                </a:extLst>
              </a:tr>
            </a:tbl>
          </a:graphicData>
        </a:graphic>
      </p:graphicFrame>
      <p:graphicFrame>
        <p:nvGraphicFramePr>
          <p:cNvPr id="3" name="Table 2">
            <a:extLst>
              <a:ext uri="{FF2B5EF4-FFF2-40B4-BE49-F238E27FC236}">
                <a16:creationId xmlns:a16="http://schemas.microsoft.com/office/drawing/2014/main" id="{4025BAAE-DB66-4525-DFFD-F7619E1AA6D4}"/>
              </a:ext>
            </a:extLst>
          </p:cNvPr>
          <p:cNvGraphicFramePr>
            <a:graphicFrameLocks noGrp="1"/>
          </p:cNvGraphicFramePr>
          <p:nvPr>
            <p:extLst>
              <p:ext uri="{D42A27DB-BD31-4B8C-83A1-F6EECF244321}">
                <p14:modId xmlns:p14="http://schemas.microsoft.com/office/powerpoint/2010/main" val="52207775"/>
              </p:ext>
            </p:extLst>
          </p:nvPr>
        </p:nvGraphicFramePr>
        <p:xfrm>
          <a:off x="7462564" y="2826010"/>
          <a:ext cx="3180556" cy="802126"/>
        </p:xfrm>
        <a:graphic>
          <a:graphicData uri="http://schemas.openxmlformats.org/drawingml/2006/table">
            <a:tbl>
              <a:tblPr>
                <a:tableStyleId>{284E427A-3D55-4303-BF80-6455036E1DE7}</a:tableStyleId>
              </a:tblPr>
              <a:tblGrid>
                <a:gridCol w="1590278">
                  <a:extLst>
                    <a:ext uri="{9D8B030D-6E8A-4147-A177-3AD203B41FA5}">
                      <a16:colId xmlns:a16="http://schemas.microsoft.com/office/drawing/2014/main" val="4165941112"/>
                    </a:ext>
                  </a:extLst>
                </a:gridCol>
                <a:gridCol w="1590278">
                  <a:extLst>
                    <a:ext uri="{9D8B030D-6E8A-4147-A177-3AD203B41FA5}">
                      <a16:colId xmlns:a16="http://schemas.microsoft.com/office/drawing/2014/main" val="3099125741"/>
                    </a:ext>
                  </a:extLst>
                </a:gridCol>
              </a:tblGrid>
              <a:tr h="401063">
                <a:tc>
                  <a:txBody>
                    <a:bodyPr/>
                    <a:lstStyle/>
                    <a:p>
                      <a:r>
                        <a:rPr lang="en-US" sz="1400" b="1" dirty="0">
                          <a:effectLst/>
                        </a:rPr>
                        <a:t>Property</a:t>
                      </a:r>
                    </a:p>
                  </a:txBody>
                  <a:tcPr marL="99060" marR="99060" anchor="ctr"/>
                </a:tc>
                <a:tc>
                  <a:txBody>
                    <a:bodyPr/>
                    <a:lstStyle/>
                    <a:p>
                      <a:r>
                        <a:rPr lang="en-US" sz="1400" b="1">
                          <a:effectLst/>
                        </a:rPr>
                        <a:t>Value</a:t>
                      </a:r>
                    </a:p>
                  </a:txBody>
                  <a:tcPr marL="99060" marR="99060" anchor="ctr"/>
                </a:tc>
                <a:extLst>
                  <a:ext uri="{0D108BD9-81ED-4DB2-BD59-A6C34878D82A}">
                    <a16:rowId xmlns:a16="http://schemas.microsoft.com/office/drawing/2014/main" val="4198297456"/>
                  </a:ext>
                </a:extLst>
              </a:tr>
              <a:tr h="401063">
                <a:tc>
                  <a:txBody>
                    <a:bodyPr/>
                    <a:lstStyle/>
                    <a:p>
                      <a:r>
                        <a:rPr lang="en-US" sz="1400" dirty="0">
                          <a:effectLst/>
                        </a:rPr>
                        <a:t>sap-client</a:t>
                      </a:r>
                    </a:p>
                  </a:txBody>
                  <a:tcPr marL="99060" marR="99060" anchor="ctr"/>
                </a:tc>
                <a:tc>
                  <a:txBody>
                    <a:bodyPr/>
                    <a:lstStyle/>
                    <a:p>
                      <a:r>
                        <a:rPr lang="en-US" sz="1400" dirty="0">
                          <a:effectLst/>
                        </a:rPr>
                        <a:t>002</a:t>
                      </a:r>
                    </a:p>
                  </a:txBody>
                  <a:tcPr marL="99060" marR="99060" anchor="ctr"/>
                </a:tc>
                <a:extLst>
                  <a:ext uri="{0D108BD9-81ED-4DB2-BD59-A6C34878D82A}">
                    <a16:rowId xmlns:a16="http://schemas.microsoft.com/office/drawing/2014/main" val="3861169594"/>
                  </a:ext>
                </a:extLst>
              </a:tr>
            </a:tbl>
          </a:graphicData>
        </a:graphic>
      </p:graphicFrame>
    </p:spTree>
    <p:extLst>
      <p:ext uri="{BB962C8B-B14F-4D97-AF65-F5344CB8AC3E}">
        <p14:creationId xmlns:p14="http://schemas.microsoft.com/office/powerpoint/2010/main" val="2861180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IN" sz="3600" dirty="0"/>
              <a:t>Create a Simple Workflow – Scenario 1</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r>
              <a:rPr lang="en-IN" sz="1800" dirty="0"/>
              <a:t>Design and develop a workflow to request a leave for employee.</a:t>
            </a:r>
          </a:p>
          <a:p>
            <a:endParaRPr lang="en-IN" sz="1800" dirty="0"/>
          </a:p>
          <a:p>
            <a:r>
              <a:rPr lang="en-IN" sz="1800" b="1" dirty="0"/>
              <a:t>Input</a:t>
            </a:r>
          </a:p>
          <a:p>
            <a:r>
              <a:rPr lang="en-IN" sz="1800" dirty="0"/>
              <a:t>Employee ID, Reason for leave and Number of days, Start date</a:t>
            </a:r>
          </a:p>
          <a:p>
            <a:r>
              <a:rPr lang="en-IN" sz="1800" b="1" dirty="0"/>
              <a:t>Workflow Steps</a:t>
            </a:r>
          </a:p>
          <a:p>
            <a:r>
              <a:rPr lang="en-IN" sz="1800" dirty="0"/>
              <a:t>A work item is created for approval (currently same user)</a:t>
            </a:r>
          </a:p>
          <a:p>
            <a:r>
              <a:rPr lang="en-IN" sz="1800" b="1" dirty="0"/>
              <a:t>Workflow End</a:t>
            </a:r>
          </a:p>
          <a:p>
            <a:r>
              <a:rPr lang="en-IN" sz="1800" dirty="0"/>
              <a:t>Print the Result in workflow log</a:t>
            </a:r>
          </a:p>
        </p:txBody>
      </p:sp>
    </p:spTree>
    <p:extLst>
      <p:ext uri="{BB962C8B-B14F-4D97-AF65-F5344CB8AC3E}">
        <p14:creationId xmlns:p14="http://schemas.microsoft.com/office/powerpoint/2010/main" val="2389768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784976" cy="711081"/>
          </a:xfrm>
        </p:spPr>
        <p:txBody>
          <a:bodyPr/>
          <a:lstStyle/>
          <a:p>
            <a:r>
              <a:rPr lang="en-US" sz="3600" b="1" i="0" dirty="0">
                <a:solidFill>
                  <a:srgbClr val="000000"/>
                </a:solidFill>
                <a:effectLst/>
                <a:latin typeface="Arial Black" panose="020B0A04020102020204" pitchFamily="34" charset="0"/>
              </a:rPr>
              <a:t>Initialize workflow module</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pPr marL="342900" indent="-342900">
              <a:buAutoNum type="arabicPeriod"/>
            </a:pPr>
            <a:r>
              <a:rPr lang="en-IN" sz="1800" dirty="0"/>
              <a:t>Create a new multi target module project from template (welcome page)</a:t>
            </a:r>
          </a:p>
          <a:p>
            <a:pPr marL="342900" indent="-342900">
              <a:buAutoNum type="arabicPeriod"/>
            </a:pPr>
            <a:r>
              <a:rPr lang="en-IN" sz="1800" dirty="0"/>
              <a:t>Use F1 or choose View </a:t>
            </a:r>
            <a:r>
              <a:rPr lang="en-IN" sz="1800" dirty="0">
                <a:sym typeface="Wingdings" panose="05000000000000000000" pitchFamily="2" charset="2"/>
              </a:rPr>
              <a:t> Find Command and select </a:t>
            </a:r>
            <a:r>
              <a:rPr lang="en-IN" sz="1800" b="1" dirty="0">
                <a:sym typeface="Wingdings" panose="05000000000000000000" pitchFamily="2" charset="2"/>
              </a:rPr>
              <a:t>Open Template Wizard</a:t>
            </a:r>
          </a:p>
          <a:p>
            <a:pPr marL="342900" indent="-342900">
              <a:buAutoNum type="arabicPeriod"/>
            </a:pPr>
            <a:r>
              <a:rPr lang="en-IN" sz="1800" dirty="0">
                <a:sym typeface="Wingdings" panose="05000000000000000000" pitchFamily="2" charset="2"/>
              </a:rPr>
              <a:t>Choose the template as @workflow/workflow</a:t>
            </a:r>
          </a:p>
          <a:p>
            <a:pPr marL="342900" indent="-342900">
              <a:buAutoNum type="arabicPeriod"/>
            </a:pPr>
            <a:r>
              <a:rPr lang="en-IN" sz="1800" dirty="0">
                <a:sym typeface="Wingdings" panose="05000000000000000000" pitchFamily="2" charset="2"/>
              </a:rPr>
              <a:t>Provide the folder location of </a:t>
            </a:r>
            <a:r>
              <a:rPr lang="en-IN" sz="1800" dirty="0" err="1">
                <a:sym typeface="Wingdings" panose="05000000000000000000" pitchFamily="2" charset="2"/>
              </a:rPr>
              <a:t>mta.yaml</a:t>
            </a:r>
            <a:r>
              <a:rPr lang="en-IN" sz="1800" dirty="0">
                <a:sym typeface="Wingdings" panose="05000000000000000000" pitchFamily="2" charset="2"/>
              </a:rPr>
              <a:t> file</a:t>
            </a:r>
          </a:p>
          <a:p>
            <a:pPr marL="342900" indent="-342900">
              <a:buAutoNum type="arabicPeriod"/>
            </a:pPr>
            <a:r>
              <a:rPr lang="en-IN" sz="1800" dirty="0">
                <a:sym typeface="Wingdings" panose="05000000000000000000" pitchFamily="2" charset="2"/>
              </a:rPr>
              <a:t>Enter the details of workflow module name, workflow name, description and choose create</a:t>
            </a:r>
          </a:p>
          <a:p>
            <a:pPr marL="342900" indent="-342900">
              <a:buAutoNum type="arabicPeriod"/>
            </a:pPr>
            <a:r>
              <a:rPr lang="en-IN" sz="1800" dirty="0">
                <a:sym typeface="Wingdings" panose="05000000000000000000" pitchFamily="2" charset="2"/>
              </a:rPr>
              <a:t>A standard structure gets created.</a:t>
            </a:r>
            <a:endParaRPr lang="en-IN" sz="1800" dirty="0"/>
          </a:p>
          <a:p>
            <a:endParaRPr lang="en-IN" sz="1800" dirty="0"/>
          </a:p>
        </p:txBody>
      </p:sp>
      <p:pic>
        <p:nvPicPr>
          <p:cNvPr id="3" name="Picture 2">
            <a:extLst>
              <a:ext uri="{FF2B5EF4-FFF2-40B4-BE49-F238E27FC236}">
                <a16:creationId xmlns:a16="http://schemas.microsoft.com/office/drawing/2014/main" id="{E95BC3A9-167D-0F82-374E-92F27FAC3D58}"/>
              </a:ext>
            </a:extLst>
          </p:cNvPr>
          <p:cNvPicPr>
            <a:picLocks noChangeAspect="1"/>
          </p:cNvPicPr>
          <p:nvPr/>
        </p:nvPicPr>
        <p:blipFill>
          <a:blip r:embed="rId4">
            <a:duotone>
              <a:schemeClr val="accent2">
                <a:shade val="45000"/>
                <a:satMod val="135000"/>
              </a:schemeClr>
              <a:prstClr val="white"/>
            </a:duotone>
          </a:blip>
          <a:stretch>
            <a:fillRect/>
          </a:stretch>
        </p:blipFill>
        <p:spPr>
          <a:xfrm>
            <a:off x="7855305" y="3014369"/>
            <a:ext cx="3436918" cy="3231160"/>
          </a:xfrm>
          <a:prstGeom prst="roundRect">
            <a:avLst>
              <a:gd name="adj" fmla="val 16667"/>
            </a:avLst>
          </a:prstGeom>
          <a:ln>
            <a:solidFill>
              <a:schemeClr val="accent1">
                <a:lumMod val="60000"/>
                <a:lumOff val="40000"/>
              </a:schemeClr>
            </a:solidFill>
          </a:ln>
          <a:effectLst>
            <a:glow rad="139700">
              <a:schemeClr val="accent1">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0482D30C-9F68-635B-E865-511CFC4E3C2D}"/>
              </a:ext>
            </a:extLst>
          </p:cNvPr>
          <p:cNvSpPr txBox="1"/>
          <p:nvPr/>
        </p:nvSpPr>
        <p:spPr>
          <a:xfrm>
            <a:off x="219380" y="3233523"/>
            <a:ext cx="6929079" cy="3139321"/>
          </a:xfrm>
          <a:prstGeom prst="rect">
            <a:avLst/>
          </a:prstGeom>
          <a:noFill/>
        </p:spPr>
        <p:txBody>
          <a:bodyPr wrap="square">
            <a:spAutoFit/>
          </a:bodyPr>
          <a:lstStyle/>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A Multitarget application (MTA) is logically a single application comprised of multiple parts created with different technologies, which share the same lifecycle.</a:t>
            </a:r>
          </a:p>
          <a:p>
            <a:pPr marL="285750" indent="-285750">
              <a:buFont typeface="Wingdings" panose="05000000000000000000" pitchFamily="2" charset="2"/>
              <a:buChar char="v"/>
            </a:pPr>
            <a:endParaRPr lang="en-US" sz="1800" b="0" i="0" dirty="0">
              <a:solidFill>
                <a:srgbClr val="333333"/>
              </a:solidFill>
              <a:effectLst/>
              <a:latin typeface="72" panose="020B0503030000000003" pitchFamily="34" charset="0"/>
            </a:endParaRPr>
          </a:p>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The developers of the MTA describe the desired result using the MTA model, which contains MTA modules, MTA resources, and interdependencies between them. </a:t>
            </a:r>
          </a:p>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Afterward, the SAP BTP Deployment service validates, orchestrates, and automates the deployment of the MTA, which results in Cloud Foundry applications, services and SAP specific contents.</a:t>
            </a:r>
            <a:endParaRPr lang="en-US" sz="1800" dirty="0"/>
          </a:p>
        </p:txBody>
      </p:sp>
    </p:spTree>
    <p:extLst>
      <p:ext uri="{BB962C8B-B14F-4D97-AF65-F5344CB8AC3E}">
        <p14:creationId xmlns:p14="http://schemas.microsoft.com/office/powerpoint/2010/main" val="3280272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873208" cy="711081"/>
          </a:xfrm>
        </p:spPr>
        <p:txBody>
          <a:bodyPr/>
          <a:lstStyle/>
          <a:p>
            <a:r>
              <a:rPr lang="en-US" sz="3600" b="1" i="0" dirty="0">
                <a:solidFill>
                  <a:srgbClr val="000000"/>
                </a:solidFill>
                <a:effectLst/>
                <a:latin typeface="Arial Black" panose="020B0A04020102020204" pitchFamily="34" charset="0"/>
              </a:rPr>
              <a:t>Understand the workflow project structure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3" name="Rectangle 2">
            <a:extLst>
              <a:ext uri="{FF2B5EF4-FFF2-40B4-BE49-F238E27FC236}">
                <a16:creationId xmlns:a16="http://schemas.microsoft.com/office/drawing/2014/main" id="{8A627C8F-1A18-E86F-C536-AFEA6BDCF97F}"/>
              </a:ext>
            </a:extLst>
          </p:cNvPr>
          <p:cNvSpPr/>
          <p:nvPr/>
        </p:nvSpPr>
        <p:spPr>
          <a:xfrm>
            <a:off x="405780" y="1340768"/>
            <a:ext cx="1944216" cy="36004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Bahnschrift SemiBold" panose="020B0502040204020203" pitchFamily="34" charset="0"/>
              </a:rPr>
              <a:t>Project name</a:t>
            </a:r>
          </a:p>
        </p:txBody>
      </p:sp>
      <p:sp>
        <p:nvSpPr>
          <p:cNvPr id="4" name="Rectangle 3">
            <a:extLst>
              <a:ext uri="{FF2B5EF4-FFF2-40B4-BE49-F238E27FC236}">
                <a16:creationId xmlns:a16="http://schemas.microsoft.com/office/drawing/2014/main" id="{C923419D-1E3D-6E19-1151-5CD7F464AE5E}"/>
              </a:ext>
            </a:extLst>
          </p:cNvPr>
          <p:cNvSpPr/>
          <p:nvPr/>
        </p:nvSpPr>
        <p:spPr>
          <a:xfrm>
            <a:off x="1826907" y="1959823"/>
            <a:ext cx="1944216" cy="36004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Workflow module</a:t>
            </a:r>
          </a:p>
        </p:txBody>
      </p:sp>
      <p:cxnSp>
        <p:nvCxnSpPr>
          <p:cNvPr id="7" name="Connector: Elbow 6">
            <a:extLst>
              <a:ext uri="{FF2B5EF4-FFF2-40B4-BE49-F238E27FC236}">
                <a16:creationId xmlns:a16="http://schemas.microsoft.com/office/drawing/2014/main" id="{67ADB6E7-ED4E-C7C2-321C-895B12850FF8}"/>
              </a:ext>
            </a:extLst>
          </p:cNvPr>
          <p:cNvCxnSpPr>
            <a:stCxn id="3" idx="2"/>
            <a:endCxn id="4" idx="1"/>
          </p:cNvCxnSpPr>
          <p:nvPr/>
        </p:nvCxnSpPr>
        <p:spPr>
          <a:xfrm rot="16200000" flipH="1">
            <a:off x="1382880" y="1695815"/>
            <a:ext cx="439035" cy="449019"/>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17A494C-0054-4934-9410-FE20CAA02FF7}"/>
              </a:ext>
            </a:extLst>
          </p:cNvPr>
          <p:cNvCxnSpPr>
            <a:cxnSpLocks/>
            <a:stCxn id="3" idx="2"/>
            <a:endCxn id="10" idx="1"/>
          </p:cNvCxnSpPr>
          <p:nvPr/>
        </p:nvCxnSpPr>
        <p:spPr>
          <a:xfrm rot="16200000" flipH="1">
            <a:off x="-543343" y="3622038"/>
            <a:ext cx="4305609" cy="463147"/>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EB499DF-AF9E-4151-7721-97F06432957E}"/>
              </a:ext>
            </a:extLst>
          </p:cNvPr>
          <p:cNvSpPr/>
          <p:nvPr/>
        </p:nvSpPr>
        <p:spPr>
          <a:xfrm>
            <a:off x="1841035" y="5826397"/>
            <a:ext cx="1715822" cy="36004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Bahnschrift SemiBold" panose="020B0502040204020203" pitchFamily="34" charset="0"/>
              </a:rPr>
              <a:t>mta.yaml</a:t>
            </a:r>
          </a:p>
        </p:txBody>
      </p:sp>
      <p:sp>
        <p:nvSpPr>
          <p:cNvPr id="23" name="Rectangle 22">
            <a:extLst>
              <a:ext uri="{FF2B5EF4-FFF2-40B4-BE49-F238E27FC236}">
                <a16:creationId xmlns:a16="http://schemas.microsoft.com/office/drawing/2014/main" id="{9B9796C9-9525-3538-818F-D1D263A32E38}"/>
              </a:ext>
            </a:extLst>
          </p:cNvPr>
          <p:cNvSpPr/>
          <p:nvPr/>
        </p:nvSpPr>
        <p:spPr>
          <a:xfrm>
            <a:off x="3273564" y="2635896"/>
            <a:ext cx="1092656"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forms</a:t>
            </a:r>
          </a:p>
        </p:txBody>
      </p:sp>
      <p:sp>
        <p:nvSpPr>
          <p:cNvPr id="24" name="Rectangle 23">
            <a:extLst>
              <a:ext uri="{FF2B5EF4-FFF2-40B4-BE49-F238E27FC236}">
                <a16:creationId xmlns:a16="http://schemas.microsoft.com/office/drawing/2014/main" id="{137D7048-A9C1-4504-8959-A5AD594018D4}"/>
              </a:ext>
            </a:extLst>
          </p:cNvPr>
          <p:cNvSpPr/>
          <p:nvPr/>
        </p:nvSpPr>
        <p:spPr>
          <a:xfrm>
            <a:off x="3273564" y="3131949"/>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sample-data</a:t>
            </a:r>
          </a:p>
        </p:txBody>
      </p:sp>
      <p:sp>
        <p:nvSpPr>
          <p:cNvPr id="25" name="Rectangle 24">
            <a:extLst>
              <a:ext uri="{FF2B5EF4-FFF2-40B4-BE49-F238E27FC236}">
                <a16:creationId xmlns:a16="http://schemas.microsoft.com/office/drawing/2014/main" id="{B58710C2-5890-B560-0A4C-21A29BF4F026}"/>
              </a:ext>
            </a:extLst>
          </p:cNvPr>
          <p:cNvSpPr/>
          <p:nvPr/>
        </p:nvSpPr>
        <p:spPr>
          <a:xfrm>
            <a:off x="3273564" y="3623079"/>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scripts</a:t>
            </a:r>
          </a:p>
        </p:txBody>
      </p:sp>
      <p:sp>
        <p:nvSpPr>
          <p:cNvPr id="26" name="Rectangle 25">
            <a:extLst>
              <a:ext uri="{FF2B5EF4-FFF2-40B4-BE49-F238E27FC236}">
                <a16:creationId xmlns:a16="http://schemas.microsoft.com/office/drawing/2014/main" id="{47689483-4C75-FD45-B852-77BF6BFC5860}"/>
              </a:ext>
            </a:extLst>
          </p:cNvPr>
          <p:cNvSpPr/>
          <p:nvPr/>
        </p:nvSpPr>
        <p:spPr>
          <a:xfrm>
            <a:off x="3273564" y="4142827"/>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webcontent</a:t>
            </a:r>
          </a:p>
        </p:txBody>
      </p:sp>
      <p:sp>
        <p:nvSpPr>
          <p:cNvPr id="27" name="Rectangle 26">
            <a:extLst>
              <a:ext uri="{FF2B5EF4-FFF2-40B4-BE49-F238E27FC236}">
                <a16:creationId xmlns:a16="http://schemas.microsoft.com/office/drawing/2014/main" id="{05497909-C725-0E76-08F7-875D3D56BB0B}"/>
              </a:ext>
            </a:extLst>
          </p:cNvPr>
          <p:cNvSpPr/>
          <p:nvPr/>
        </p:nvSpPr>
        <p:spPr>
          <a:xfrm>
            <a:off x="3273564" y="4700003"/>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workflows</a:t>
            </a:r>
          </a:p>
        </p:txBody>
      </p:sp>
      <p:sp>
        <p:nvSpPr>
          <p:cNvPr id="28" name="Rectangle 27">
            <a:extLst>
              <a:ext uri="{FF2B5EF4-FFF2-40B4-BE49-F238E27FC236}">
                <a16:creationId xmlns:a16="http://schemas.microsoft.com/office/drawing/2014/main" id="{83A4A009-6103-5CC5-CF2E-D3EF1C105D14}"/>
              </a:ext>
            </a:extLst>
          </p:cNvPr>
          <p:cNvSpPr/>
          <p:nvPr/>
        </p:nvSpPr>
        <p:spPr>
          <a:xfrm>
            <a:off x="4582244" y="5257179"/>
            <a:ext cx="1848740" cy="301729"/>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latin typeface="Bahnschrift SemiBold" panose="020B0502040204020203" pitchFamily="34" charset="0"/>
              </a:rPr>
              <a:t>Anubhav.workflow</a:t>
            </a:r>
            <a:endParaRPr lang="en-US" sz="1400" b="1" dirty="0">
              <a:latin typeface="Bahnschrift SemiBold" panose="020B0502040204020203" pitchFamily="34" charset="0"/>
            </a:endParaRPr>
          </a:p>
        </p:txBody>
      </p:sp>
      <p:cxnSp>
        <p:nvCxnSpPr>
          <p:cNvPr id="30" name="Connector: Elbow 29">
            <a:extLst>
              <a:ext uri="{FF2B5EF4-FFF2-40B4-BE49-F238E27FC236}">
                <a16:creationId xmlns:a16="http://schemas.microsoft.com/office/drawing/2014/main" id="{7A2D32EE-9445-C49A-1177-8A6ACA56429B}"/>
              </a:ext>
            </a:extLst>
          </p:cNvPr>
          <p:cNvCxnSpPr>
            <a:stCxn id="27" idx="2"/>
            <a:endCxn id="28" idx="1"/>
          </p:cNvCxnSpPr>
          <p:nvPr/>
        </p:nvCxnSpPr>
        <p:spPr>
          <a:xfrm rot="16200000" flipH="1">
            <a:off x="4153082" y="4978881"/>
            <a:ext cx="348001" cy="510324"/>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B99C012-0AFB-B499-D1F1-F2A4A5F2DBCE}"/>
              </a:ext>
            </a:extLst>
          </p:cNvPr>
          <p:cNvCxnSpPr>
            <a:stCxn id="4" idx="2"/>
            <a:endCxn id="23" idx="1"/>
          </p:cNvCxnSpPr>
          <p:nvPr/>
        </p:nvCxnSpPr>
        <p:spPr>
          <a:xfrm rot="16200000" flipH="1">
            <a:off x="2788263" y="2330614"/>
            <a:ext cx="496053" cy="474549"/>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AFDBA87-9066-9382-AF06-3CBABFCA33C9}"/>
              </a:ext>
            </a:extLst>
          </p:cNvPr>
          <p:cNvCxnSpPr>
            <a:cxnSpLocks/>
            <a:endCxn id="24" idx="1"/>
          </p:cNvCxnSpPr>
          <p:nvPr/>
        </p:nvCxnSpPr>
        <p:spPr>
          <a:xfrm rot="16200000" flipH="1">
            <a:off x="2505497" y="2543902"/>
            <a:ext cx="1048220" cy="487914"/>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488FAE6A-3689-EB70-2C68-00009BE22656}"/>
              </a:ext>
            </a:extLst>
          </p:cNvPr>
          <p:cNvCxnSpPr>
            <a:cxnSpLocks/>
            <a:endCxn id="25" idx="1"/>
          </p:cNvCxnSpPr>
          <p:nvPr/>
        </p:nvCxnSpPr>
        <p:spPr>
          <a:xfrm rot="16200000" flipH="1">
            <a:off x="2328674" y="2858209"/>
            <a:ext cx="1415230" cy="474550"/>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F94E003-BFBB-6292-B59C-3153912D624C}"/>
              </a:ext>
            </a:extLst>
          </p:cNvPr>
          <p:cNvCxnSpPr>
            <a:cxnSpLocks/>
            <a:endCxn id="26" idx="1"/>
          </p:cNvCxnSpPr>
          <p:nvPr/>
        </p:nvCxnSpPr>
        <p:spPr>
          <a:xfrm rot="16200000" flipH="1">
            <a:off x="2034796" y="3084079"/>
            <a:ext cx="2002986" cy="474550"/>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A5011F9-D93A-DEB8-22C3-6F3B9B8AEA16}"/>
              </a:ext>
            </a:extLst>
          </p:cNvPr>
          <p:cNvCxnSpPr>
            <a:cxnSpLocks/>
            <a:endCxn id="27" idx="1"/>
          </p:cNvCxnSpPr>
          <p:nvPr/>
        </p:nvCxnSpPr>
        <p:spPr>
          <a:xfrm rot="16200000" flipH="1">
            <a:off x="1749525" y="3355984"/>
            <a:ext cx="2560162" cy="487916"/>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07B21FF-4467-FCF4-AA92-FEEC54016232}"/>
              </a:ext>
            </a:extLst>
          </p:cNvPr>
          <p:cNvGrpSpPr/>
          <p:nvPr/>
        </p:nvGrpSpPr>
        <p:grpSpPr>
          <a:xfrm>
            <a:off x="4069243" y="5722205"/>
            <a:ext cx="3744416" cy="1077213"/>
            <a:chOff x="6886500" y="5733256"/>
            <a:chExt cx="3744416" cy="1077213"/>
          </a:xfrm>
        </p:grpSpPr>
        <p:sp>
          <p:nvSpPr>
            <p:cNvPr id="17" name="Rectangle 16">
              <a:extLst>
                <a:ext uri="{FF2B5EF4-FFF2-40B4-BE49-F238E27FC236}">
                  <a16:creationId xmlns:a16="http://schemas.microsoft.com/office/drawing/2014/main" id="{FE7C1EB7-8B28-F29A-3925-247F03659B3E}"/>
                </a:ext>
              </a:extLst>
            </p:cNvPr>
            <p:cNvSpPr/>
            <p:nvPr/>
          </p:nvSpPr>
          <p:spPr>
            <a:xfrm>
              <a:off x="6886500" y="5834364"/>
              <a:ext cx="463148" cy="21602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Bahnschrift SemiBold" panose="020B0502040204020203" pitchFamily="34" charset="0"/>
              </a:endParaRPr>
            </a:p>
          </p:txBody>
        </p:sp>
        <p:sp>
          <p:nvSpPr>
            <p:cNvPr id="21" name="Rectangle: Rounded Corners 20">
              <a:extLst>
                <a:ext uri="{FF2B5EF4-FFF2-40B4-BE49-F238E27FC236}">
                  <a16:creationId xmlns:a16="http://schemas.microsoft.com/office/drawing/2014/main" id="{10271C98-6D9A-16E8-0B15-D1697729787F}"/>
                </a:ext>
              </a:extLst>
            </p:cNvPr>
            <p:cNvSpPr/>
            <p:nvPr/>
          </p:nvSpPr>
          <p:spPr>
            <a:xfrm>
              <a:off x="6886500" y="6549175"/>
              <a:ext cx="463148" cy="184035"/>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Bahnschrift SemiBold" panose="020B0502040204020203" pitchFamily="34" charset="0"/>
              </a:endParaRPr>
            </a:p>
          </p:txBody>
        </p:sp>
        <p:sp>
          <p:nvSpPr>
            <p:cNvPr id="42" name="Rectangle 41">
              <a:extLst>
                <a:ext uri="{FF2B5EF4-FFF2-40B4-BE49-F238E27FC236}">
                  <a16:creationId xmlns:a16="http://schemas.microsoft.com/office/drawing/2014/main" id="{A5A99DD0-CBF8-862B-F609-BAE35BCCA116}"/>
                </a:ext>
              </a:extLst>
            </p:cNvPr>
            <p:cNvSpPr/>
            <p:nvPr/>
          </p:nvSpPr>
          <p:spPr>
            <a:xfrm>
              <a:off x="6886500" y="6214160"/>
              <a:ext cx="463148" cy="216024"/>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Bahnschrift SemiBold" panose="020B0502040204020203" pitchFamily="34" charset="0"/>
              </a:endParaRPr>
            </a:p>
          </p:txBody>
        </p:sp>
        <p:sp>
          <p:nvSpPr>
            <p:cNvPr id="43" name="TextBox 42">
              <a:extLst>
                <a:ext uri="{FF2B5EF4-FFF2-40B4-BE49-F238E27FC236}">
                  <a16:creationId xmlns:a16="http://schemas.microsoft.com/office/drawing/2014/main" id="{D7037B49-2AC8-8060-E2C9-63C4C4D78B41}"/>
                </a:ext>
              </a:extLst>
            </p:cNvPr>
            <p:cNvSpPr txBox="1"/>
            <p:nvPr/>
          </p:nvSpPr>
          <p:spPr>
            <a:xfrm>
              <a:off x="7462564" y="5733256"/>
              <a:ext cx="3168352" cy="338554"/>
            </a:xfrm>
            <a:prstGeom prst="rect">
              <a:avLst/>
            </a:prstGeom>
            <a:noFill/>
          </p:spPr>
          <p:txBody>
            <a:bodyPr wrap="square" rtlCol="0">
              <a:spAutoFit/>
            </a:bodyPr>
            <a:lstStyle/>
            <a:p>
              <a:r>
                <a:rPr lang="en-US" sz="1600" dirty="0"/>
                <a:t>Root directories</a:t>
              </a:r>
            </a:p>
          </p:txBody>
        </p:sp>
        <p:sp>
          <p:nvSpPr>
            <p:cNvPr id="46" name="TextBox 45">
              <a:extLst>
                <a:ext uri="{FF2B5EF4-FFF2-40B4-BE49-F238E27FC236}">
                  <a16:creationId xmlns:a16="http://schemas.microsoft.com/office/drawing/2014/main" id="{D18BE65C-75FB-C3C0-4667-47D516C52CAF}"/>
                </a:ext>
              </a:extLst>
            </p:cNvPr>
            <p:cNvSpPr txBox="1"/>
            <p:nvPr/>
          </p:nvSpPr>
          <p:spPr>
            <a:xfrm>
              <a:off x="7439344" y="6121304"/>
              <a:ext cx="3168352" cy="338554"/>
            </a:xfrm>
            <a:prstGeom prst="rect">
              <a:avLst/>
            </a:prstGeom>
            <a:noFill/>
          </p:spPr>
          <p:txBody>
            <a:bodyPr wrap="square" rtlCol="0">
              <a:spAutoFit/>
            </a:bodyPr>
            <a:lstStyle/>
            <a:p>
              <a:r>
                <a:rPr lang="en-US" sz="1600" dirty="0"/>
                <a:t>Project directories</a:t>
              </a:r>
            </a:p>
          </p:txBody>
        </p:sp>
        <p:sp>
          <p:nvSpPr>
            <p:cNvPr id="47" name="TextBox 46">
              <a:extLst>
                <a:ext uri="{FF2B5EF4-FFF2-40B4-BE49-F238E27FC236}">
                  <a16:creationId xmlns:a16="http://schemas.microsoft.com/office/drawing/2014/main" id="{A6969958-390A-6D4F-EE5A-B9F7F156CEFA}"/>
                </a:ext>
              </a:extLst>
            </p:cNvPr>
            <p:cNvSpPr txBox="1"/>
            <p:nvPr/>
          </p:nvSpPr>
          <p:spPr>
            <a:xfrm>
              <a:off x="7439344" y="6471915"/>
              <a:ext cx="3168352" cy="338554"/>
            </a:xfrm>
            <a:prstGeom prst="rect">
              <a:avLst/>
            </a:prstGeom>
            <a:noFill/>
          </p:spPr>
          <p:txBody>
            <a:bodyPr wrap="square" rtlCol="0">
              <a:spAutoFit/>
            </a:bodyPr>
            <a:lstStyle/>
            <a:p>
              <a:r>
                <a:rPr lang="en-US" sz="1600" dirty="0"/>
                <a:t>Files</a:t>
              </a:r>
            </a:p>
          </p:txBody>
        </p:sp>
      </p:grpSp>
      <p:sp>
        <p:nvSpPr>
          <p:cNvPr id="51" name="TextBox 50">
            <a:extLst>
              <a:ext uri="{FF2B5EF4-FFF2-40B4-BE49-F238E27FC236}">
                <a16:creationId xmlns:a16="http://schemas.microsoft.com/office/drawing/2014/main" id="{72105E8F-E977-B9DE-63ED-5B4D7A8F45A2}"/>
              </a:ext>
            </a:extLst>
          </p:cNvPr>
          <p:cNvSpPr txBox="1"/>
          <p:nvPr/>
        </p:nvSpPr>
        <p:spPr>
          <a:xfrm>
            <a:off x="5086300" y="1181817"/>
            <a:ext cx="7034704" cy="2677656"/>
          </a:xfrm>
          <a:prstGeom prst="rect">
            <a:avLst/>
          </a:prstGeom>
          <a:noFill/>
        </p:spPr>
        <p:txBody>
          <a:bodyPr wrap="square" rtlCol="0">
            <a:spAutoFit/>
          </a:bodyPr>
          <a:lstStyle/>
          <a:p>
            <a:r>
              <a:rPr lang="en-US" sz="1400" b="1" dirty="0"/>
              <a:t>Forms </a:t>
            </a:r>
            <a:r>
              <a:rPr lang="en-US" sz="1400" dirty="0"/>
              <a:t>folder which contains all the simple user interfaces, this constitutes a label and field pair. </a:t>
            </a:r>
          </a:p>
          <a:p>
            <a:r>
              <a:rPr lang="en-US" sz="1400" b="1" dirty="0"/>
              <a:t>Sample-data </a:t>
            </a:r>
            <a:r>
              <a:rPr lang="en-US" sz="1400" dirty="0"/>
              <a:t>this folder contains our workflow data which needs to be circulated across all workflow steps. This data is always in JSON (Java Script Object Notation) format, and also known as context.</a:t>
            </a:r>
          </a:p>
          <a:p>
            <a:r>
              <a:rPr lang="en-US" sz="1400" b="1" dirty="0"/>
              <a:t>Scripts </a:t>
            </a:r>
            <a:r>
              <a:rPr lang="en-US" sz="1400" dirty="0"/>
              <a:t>when we want to manipulate data during the workflow processing for imperative logic (if, looping, checks, calculation, manipulations) we need to use java script programming (</a:t>
            </a:r>
            <a:r>
              <a:rPr lang="en-US" sz="1400" dirty="0" err="1"/>
              <a:t>js</a:t>
            </a:r>
            <a:r>
              <a:rPr lang="en-US" sz="1400" dirty="0"/>
              <a:t>), these reusable files will be stored inside scripts folder</a:t>
            </a:r>
          </a:p>
          <a:p>
            <a:r>
              <a:rPr lang="en-US" sz="1400" b="1" dirty="0"/>
              <a:t>Webcontent </a:t>
            </a:r>
            <a:r>
              <a:rPr lang="en-US" sz="1400" dirty="0"/>
              <a:t>this contains complex user interfaces, we use </a:t>
            </a:r>
            <a:r>
              <a:rPr lang="en-US" sz="1400" dirty="0">
                <a:hlinkClick r:id="rId4"/>
              </a:rPr>
              <a:t>sap ui5 technology </a:t>
            </a:r>
            <a:r>
              <a:rPr lang="en-US" sz="1400" dirty="0"/>
              <a:t>to develop these interfaces</a:t>
            </a:r>
          </a:p>
          <a:p>
            <a:r>
              <a:rPr lang="en-US" sz="1400" b="1" dirty="0"/>
              <a:t>Workflows </a:t>
            </a:r>
            <a:r>
              <a:rPr lang="en-US" sz="1400" dirty="0"/>
              <a:t>this is the folder for all our workflows, which contains sequence of steps to automate business process. All the workflows have an extension called .workflow</a:t>
            </a:r>
            <a:endParaRPr lang="en-US" sz="1400" b="1" dirty="0"/>
          </a:p>
        </p:txBody>
      </p:sp>
    </p:spTree>
    <p:extLst>
      <p:ext uri="{BB962C8B-B14F-4D97-AF65-F5344CB8AC3E}">
        <p14:creationId xmlns:p14="http://schemas.microsoft.com/office/powerpoint/2010/main" val="2828787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Use of mta.yaml file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862322"/>
          </a:xfrm>
          <a:prstGeom prst="rect">
            <a:avLst/>
          </a:prstGeom>
          <a:noFill/>
        </p:spPr>
        <p:txBody>
          <a:bodyPr wrap="square" rtlCol="0">
            <a:spAutoFit/>
          </a:bodyPr>
          <a:lstStyle/>
          <a:p>
            <a:r>
              <a:rPr lang="en-US" sz="1800" dirty="0"/>
              <a:t>Multitarget Applications are defined in a development descriptor required for design-time purposes.</a:t>
            </a:r>
          </a:p>
          <a:p>
            <a:endParaRPr lang="en-US" sz="1800" dirty="0"/>
          </a:p>
          <a:p>
            <a:r>
              <a:rPr lang="en-US" sz="1800" dirty="0"/>
              <a:t>The development descriptor (mta.yaml) defines the elements and dependencies of a Multitarget Application (MTA) compliant with the Cloud Foundry environment. We can use a graphical editor provided by SAP to edit the application descriptor file.</a:t>
            </a:r>
          </a:p>
          <a:p>
            <a:endParaRPr lang="en-US" sz="1800" dirty="0"/>
          </a:p>
          <a:p>
            <a:r>
              <a:rPr lang="en-US" sz="1800" dirty="0"/>
              <a:t>When we want to package OR deploy our workflows to BTP, all the dependencies and module information will be provided by this file to the cloud foundry runtime.</a:t>
            </a:r>
          </a:p>
          <a:p>
            <a:endParaRPr lang="en-US" sz="1800" dirty="0"/>
          </a:p>
          <a:p>
            <a:r>
              <a:rPr lang="en-US" sz="1800" dirty="0"/>
              <a:t>We can package our project by describing all the details in this file and choose Build MTA project. </a:t>
            </a:r>
            <a:endParaRPr lang="en-IN" sz="1800" dirty="0"/>
          </a:p>
        </p:txBody>
      </p:sp>
    </p:spTree>
    <p:extLst>
      <p:ext uri="{BB962C8B-B14F-4D97-AF65-F5344CB8AC3E}">
        <p14:creationId xmlns:p14="http://schemas.microsoft.com/office/powerpoint/2010/main" val="2669968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297144" cy="711081"/>
          </a:xfrm>
        </p:spPr>
        <p:txBody>
          <a:bodyPr/>
          <a:lstStyle/>
          <a:p>
            <a:r>
              <a:rPr lang="en-US" sz="3600" b="1" i="0" dirty="0">
                <a:solidFill>
                  <a:srgbClr val="000000"/>
                </a:solidFill>
                <a:effectLst/>
                <a:latin typeface="Arial Black" panose="020B0A04020102020204" pitchFamily="34" charset="0"/>
              </a:rPr>
              <a:t>Service binding with workflow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200329"/>
          </a:xfrm>
          <a:prstGeom prst="rect">
            <a:avLst/>
          </a:prstGeom>
          <a:noFill/>
        </p:spPr>
        <p:txBody>
          <a:bodyPr wrap="square" rtlCol="0">
            <a:spAutoFit/>
          </a:bodyPr>
          <a:lstStyle/>
          <a:p>
            <a:r>
              <a:rPr lang="en-IN" sz="1800" dirty="0"/>
              <a:t>In order to deploy our workflow to cloud foundry we need a backing service named as </a:t>
            </a:r>
            <a:r>
              <a:rPr lang="en-IN" sz="1800" b="1" dirty="0"/>
              <a:t>workflow, </a:t>
            </a:r>
            <a:r>
              <a:rPr lang="en-IN" sz="1800" dirty="0"/>
              <a:t>this service is responsible for deployment and execution of workflow in BTP cloud foundry environment and a must.</a:t>
            </a:r>
          </a:p>
          <a:p>
            <a:r>
              <a:rPr lang="en-IN" sz="1800" dirty="0"/>
              <a:t>Since we executed booster, the service was already created by system so we will change file to adapt to already created service instance.</a:t>
            </a:r>
          </a:p>
        </p:txBody>
      </p:sp>
      <p:pic>
        <p:nvPicPr>
          <p:cNvPr id="2" name="Picture 3">
            <a:extLst>
              <a:ext uri="{FF2B5EF4-FFF2-40B4-BE49-F238E27FC236}">
                <a16:creationId xmlns:a16="http://schemas.microsoft.com/office/drawing/2014/main" id="{F14F8C61-13CB-9F71-54B3-365D6B1E8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64" y="2483366"/>
            <a:ext cx="7851230" cy="3742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9903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Introduction to SAP BTP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pPr marL="285750" indent="-285750">
              <a:buFontTx/>
              <a:buChar char="-"/>
            </a:pPr>
            <a:r>
              <a:rPr lang="en-IN" sz="1800" dirty="0"/>
              <a:t>On premise v/s Cloud offerings</a:t>
            </a:r>
          </a:p>
          <a:p>
            <a:pPr marL="285750" indent="-285750">
              <a:buFontTx/>
              <a:buChar char="-"/>
            </a:pPr>
            <a:r>
              <a:rPr lang="en-IN" sz="1800" dirty="0"/>
              <a:t>What cloud offers</a:t>
            </a:r>
          </a:p>
          <a:p>
            <a:pPr marL="285750" indent="-285750">
              <a:buFontTx/>
              <a:buChar char="-"/>
            </a:pPr>
            <a:r>
              <a:rPr lang="en-IN" sz="1800" dirty="0"/>
              <a:t>What is SAP BTP?</a:t>
            </a:r>
          </a:p>
          <a:p>
            <a:pPr marL="285750" indent="-285750">
              <a:buFontTx/>
              <a:buChar char="-"/>
            </a:pPr>
            <a:r>
              <a:rPr lang="en-IN" sz="1800" dirty="0"/>
              <a:t>What BTP offers broadly – Environment, Subscriptions and Instances</a:t>
            </a:r>
          </a:p>
          <a:p>
            <a:pPr marL="285750" indent="-285750">
              <a:buFontTx/>
              <a:buChar char="-"/>
            </a:pPr>
            <a:r>
              <a:rPr lang="en-IN" sz="1800" dirty="0"/>
              <a:t>SAP BTP Cloud Foundry Organization</a:t>
            </a:r>
          </a:p>
          <a:p>
            <a:pPr marL="285750" indent="-285750">
              <a:buFontTx/>
              <a:buChar char="-"/>
            </a:pPr>
            <a:r>
              <a:rPr lang="en-IN" sz="1800" dirty="0"/>
              <a:t>Introduction to backing service</a:t>
            </a:r>
          </a:p>
          <a:p>
            <a:pPr marL="285750" indent="-285750">
              <a:buFontTx/>
              <a:buChar char="-"/>
            </a:pPr>
            <a:r>
              <a:rPr lang="en-IN" sz="1800" dirty="0"/>
              <a:t>BTP Service Catalogs</a:t>
            </a:r>
          </a:p>
          <a:p>
            <a:pPr marL="285750" indent="-285750">
              <a:buFontTx/>
              <a:buChar char="-"/>
            </a:pPr>
            <a:r>
              <a:rPr lang="en-IN" sz="1800" dirty="0"/>
              <a:t>Introduction to Entitlements</a:t>
            </a:r>
          </a:p>
        </p:txBody>
      </p:sp>
    </p:spTree>
    <p:extLst>
      <p:ext uri="{BB962C8B-B14F-4D97-AF65-F5344CB8AC3E}">
        <p14:creationId xmlns:p14="http://schemas.microsoft.com/office/powerpoint/2010/main" val="3425734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Workflow Development E02</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585323"/>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What is Context</a:t>
            </a:r>
          </a:p>
          <a:p>
            <a:pPr marL="285750" indent="-285750">
              <a:buFontTx/>
              <a:buChar char="-"/>
            </a:pPr>
            <a:r>
              <a:rPr lang="en-IN" sz="1800" dirty="0"/>
              <a:t>Workflow Tasks Type</a:t>
            </a:r>
          </a:p>
          <a:p>
            <a:pPr marL="285750" indent="-285750">
              <a:buFontTx/>
              <a:buChar char="-"/>
            </a:pPr>
            <a:r>
              <a:rPr lang="en-IN" sz="1800" dirty="0"/>
              <a:t>Create a Simple Form UI for Leave Request</a:t>
            </a:r>
          </a:p>
          <a:p>
            <a:pPr marL="285750" indent="-285750">
              <a:buFontTx/>
              <a:buChar char="-"/>
            </a:pPr>
            <a:r>
              <a:rPr lang="en-IN" sz="1800" dirty="0"/>
              <a:t>Bind the context data with form layout</a:t>
            </a:r>
          </a:p>
          <a:p>
            <a:pPr marL="285750" indent="-285750">
              <a:buFontTx/>
              <a:buChar char="-"/>
            </a:pPr>
            <a:r>
              <a:rPr lang="en-IN" sz="1800" dirty="0"/>
              <a:t>Configure user decision task</a:t>
            </a:r>
          </a:p>
          <a:p>
            <a:pPr marL="285750" indent="-285750">
              <a:buFontTx/>
              <a:buChar char="-"/>
            </a:pPr>
            <a:r>
              <a:rPr lang="en-IN" sz="1800" dirty="0"/>
              <a:t>Update context at runtime</a:t>
            </a:r>
          </a:p>
          <a:p>
            <a:pPr marL="285750" indent="-285750">
              <a:buFontTx/>
              <a:buChar char="-"/>
            </a:pPr>
            <a:r>
              <a:rPr lang="en-IN" sz="1800" dirty="0"/>
              <a:t>Deploy the simple workflow</a:t>
            </a:r>
          </a:p>
          <a:p>
            <a:pPr marL="285750" indent="-285750">
              <a:buFontTx/>
              <a:buChar char="-"/>
            </a:pPr>
            <a:endParaRPr lang="en-IN" sz="1800" dirty="0"/>
          </a:p>
        </p:txBody>
      </p:sp>
    </p:spTree>
    <p:extLst>
      <p:ext uri="{BB962C8B-B14F-4D97-AF65-F5344CB8AC3E}">
        <p14:creationId xmlns:p14="http://schemas.microsoft.com/office/powerpoint/2010/main" val="1184987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Context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139321"/>
          </a:xfrm>
          <a:prstGeom prst="rect">
            <a:avLst/>
          </a:prstGeom>
          <a:noFill/>
        </p:spPr>
        <p:txBody>
          <a:bodyPr wrap="square" rtlCol="0">
            <a:spAutoFit/>
          </a:bodyPr>
          <a:lstStyle/>
          <a:p>
            <a:pPr algn="l"/>
            <a:r>
              <a:rPr lang="en-US" sz="1800" b="0" i="0" dirty="0">
                <a:solidFill>
                  <a:srgbClr val="333333"/>
                </a:solidFill>
                <a:effectLst/>
                <a:latin typeface="72" panose="020B0503030000000003" pitchFamily="34" charset="0"/>
              </a:rPr>
              <a:t>The workflow context contain data that can also be represented using the JavaScript Object Notation (JSON).  This is helpful to propagate and store data related to workflow instance through out the execution. We can compare workflow context with containers in ECC workflows.</a:t>
            </a:r>
          </a:p>
          <a:p>
            <a:pPr algn="l"/>
            <a:endParaRPr lang="en-US" sz="1800" dirty="0">
              <a:solidFill>
                <a:srgbClr val="333333"/>
              </a:solidFill>
              <a:latin typeface="72" panose="020B0503030000000003" pitchFamily="34" charset="0"/>
            </a:endParaRPr>
          </a:p>
          <a:p>
            <a:pPr algn="l"/>
            <a:r>
              <a:rPr lang="en-US" sz="1800" b="0" i="0" dirty="0">
                <a:solidFill>
                  <a:srgbClr val="333333"/>
                </a:solidFill>
                <a:effectLst/>
                <a:latin typeface="72" panose="020B0503030000000003" pitchFamily="34" charset="0"/>
              </a:rPr>
              <a:t>The workflow context can be initialized at the start of the cloud workflow and in the middle of the execution, we can read/edit the context information based on the requirement.</a:t>
            </a:r>
          </a:p>
          <a:p>
            <a:pPr algn="l"/>
            <a:endParaRPr lang="en-US" sz="1800" dirty="0">
              <a:solidFill>
                <a:srgbClr val="333333"/>
              </a:solidFill>
              <a:latin typeface="72" panose="020B0503030000000003" pitchFamily="34" charset="0"/>
            </a:endParaRPr>
          </a:p>
          <a:p>
            <a:pPr algn="l"/>
            <a:r>
              <a:rPr lang="en-US" sz="1800" b="0" i="0" dirty="0">
                <a:solidFill>
                  <a:srgbClr val="333333"/>
                </a:solidFill>
                <a:effectLst/>
                <a:latin typeface="72" panose="020B0503030000000003" pitchFamily="34" charset="0"/>
              </a:rPr>
              <a:t>The workflow context cannot store:</a:t>
            </a:r>
          </a:p>
          <a:p>
            <a:pPr marL="285750" indent="-285750" algn="l">
              <a:buFont typeface="Arial" panose="020B0604020202020204" pitchFamily="34" charset="0"/>
              <a:buChar char="•"/>
            </a:pPr>
            <a:r>
              <a:rPr lang="en-US" sz="1800" b="0" i="0" dirty="0">
                <a:solidFill>
                  <a:srgbClr val="333333"/>
                </a:solidFill>
                <a:effectLst/>
                <a:latin typeface="72" panose="020B0503030000000003" pitchFamily="34" charset="0"/>
              </a:rPr>
              <a:t>Functions</a:t>
            </a:r>
          </a:p>
          <a:p>
            <a:pPr algn="l">
              <a:buFont typeface="Arial" panose="020B0604020202020204" pitchFamily="34" charset="0"/>
              <a:buChar char="•"/>
            </a:pPr>
            <a:r>
              <a:rPr lang="en-US" sz="1800" b="0" i="0" dirty="0">
                <a:solidFill>
                  <a:srgbClr val="333333"/>
                </a:solidFill>
                <a:effectLst/>
                <a:latin typeface="72" panose="020B0503030000000003" pitchFamily="34" charset="0"/>
              </a:rPr>
              <a:t>   Prototype objects</a:t>
            </a:r>
          </a:p>
          <a:p>
            <a:pPr algn="l">
              <a:buFont typeface="Arial" panose="020B0604020202020204" pitchFamily="34" charset="0"/>
              <a:buChar char="•"/>
            </a:pPr>
            <a:r>
              <a:rPr lang="en-US" sz="1800" b="0" i="0" dirty="0">
                <a:solidFill>
                  <a:srgbClr val="333333"/>
                </a:solidFill>
                <a:effectLst/>
                <a:latin typeface="72" panose="020B0503030000000003" pitchFamily="34" charset="0"/>
              </a:rPr>
              <a:t>   Special numbers, such as </a:t>
            </a:r>
            <a:r>
              <a:rPr lang="en-US" sz="1800" b="0" i="0" dirty="0" err="1">
                <a:solidFill>
                  <a:srgbClr val="333333"/>
                </a:solidFill>
                <a:effectLst/>
                <a:latin typeface="72" panose="020B0503030000000003" pitchFamily="34" charset="0"/>
              </a:rPr>
              <a:t>NaN</a:t>
            </a:r>
            <a:r>
              <a:rPr lang="en-US" sz="1800" b="0" i="0" dirty="0">
                <a:solidFill>
                  <a:srgbClr val="333333"/>
                </a:solidFill>
                <a:effectLst/>
                <a:latin typeface="72" panose="020B0503030000000003" pitchFamily="34" charset="0"/>
              </a:rPr>
              <a:t> (Not a Number), positive infinity, or negative infinity</a:t>
            </a:r>
          </a:p>
        </p:txBody>
      </p:sp>
    </p:spTree>
    <p:extLst>
      <p:ext uri="{BB962C8B-B14F-4D97-AF65-F5344CB8AC3E}">
        <p14:creationId xmlns:p14="http://schemas.microsoft.com/office/powerpoint/2010/main" val="2848494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Task Types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524315"/>
          </a:xfrm>
          <a:prstGeom prst="rect">
            <a:avLst/>
          </a:prstGeom>
          <a:noFill/>
        </p:spPr>
        <p:txBody>
          <a:bodyPr wrap="square" rtlCol="0">
            <a:spAutoFit/>
          </a:bodyPr>
          <a:lstStyle/>
          <a:p>
            <a:pPr algn="l"/>
            <a:r>
              <a:rPr lang="en-US" b="0" i="0" dirty="0">
                <a:solidFill>
                  <a:srgbClr val="333333"/>
                </a:solidFill>
                <a:effectLst/>
                <a:latin typeface="72" panose="020B0503030000000003" pitchFamily="34" charset="0"/>
              </a:rPr>
              <a:t>User Task – where a manual decision is required by agent like approval or rejection of leave request</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Service Task – just want to invoke the communication to a system via service call</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Script task – we can write code to manipulate the workflow context, call the </a:t>
            </a:r>
            <a:r>
              <a:rPr lang="en-US" b="0" i="0" dirty="0" err="1">
                <a:solidFill>
                  <a:srgbClr val="333333"/>
                </a:solidFill>
                <a:effectLst/>
                <a:latin typeface="72" panose="020B0503030000000003" pitchFamily="34" charset="0"/>
              </a:rPr>
              <a:t>wf</a:t>
            </a:r>
            <a:r>
              <a:rPr lang="en-US" b="0" i="0" dirty="0">
                <a:solidFill>
                  <a:srgbClr val="333333"/>
                </a:solidFill>
                <a:effectLst/>
                <a:latin typeface="72" panose="020B0503030000000003" pitchFamily="34" charset="0"/>
              </a:rPr>
              <a:t> </a:t>
            </a:r>
            <a:r>
              <a:rPr lang="en-US" b="0" i="0" dirty="0" err="1">
                <a:solidFill>
                  <a:srgbClr val="333333"/>
                </a:solidFill>
                <a:effectLst/>
                <a:latin typeface="72" panose="020B0503030000000003" pitchFamily="34" charset="0"/>
              </a:rPr>
              <a:t>apis</a:t>
            </a:r>
            <a:r>
              <a:rPr lang="en-US" b="0" i="0" dirty="0">
                <a:solidFill>
                  <a:srgbClr val="333333"/>
                </a:solidFill>
                <a:effectLst/>
                <a:latin typeface="72" panose="020B0503030000000003" pitchFamily="34" charset="0"/>
              </a:rPr>
              <a:t> at runtime (JS code)</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Mail task – configure, design and send an email</a:t>
            </a:r>
          </a:p>
          <a:p>
            <a:pPr algn="l"/>
            <a:endParaRPr lang="en-US" dirty="0">
              <a:solidFill>
                <a:srgbClr val="333333"/>
              </a:solidFill>
              <a:latin typeface="72" panose="020B0503030000000003" pitchFamily="34" charset="0"/>
            </a:endParaRPr>
          </a:p>
          <a:p>
            <a:pPr algn="l"/>
            <a:r>
              <a:rPr lang="en-US" b="0" i="0" dirty="0">
                <a:solidFill>
                  <a:srgbClr val="333333"/>
                </a:solidFill>
                <a:effectLst/>
                <a:latin typeface="72" panose="020B0503030000000003" pitchFamily="34" charset="0"/>
              </a:rPr>
              <a:t>Embedded – To integrate another sub workflow inside main workflow, used for modularization</a:t>
            </a:r>
          </a:p>
        </p:txBody>
      </p:sp>
    </p:spTree>
    <p:extLst>
      <p:ext uri="{BB962C8B-B14F-4D97-AF65-F5344CB8AC3E}">
        <p14:creationId xmlns:p14="http://schemas.microsoft.com/office/powerpoint/2010/main" val="219017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Context Access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r>
              <a:rPr lang="en-IN" sz="1800" dirty="0"/>
              <a:t>We can access the workflow context data using - </a:t>
            </a:r>
            <a:r>
              <a:rPr lang="en-IN" sz="1800" b="1" dirty="0"/>
              <a:t>${</a:t>
            </a:r>
            <a:r>
              <a:rPr lang="en-IN" sz="1800" b="1" dirty="0" err="1"/>
              <a:t>context.objectname</a:t>
            </a:r>
            <a:r>
              <a:rPr lang="en-IN" sz="1800" b="1" dirty="0"/>
              <a:t>}</a:t>
            </a:r>
          </a:p>
          <a:p>
            <a:r>
              <a:rPr lang="en-IN" sz="1800" dirty="0"/>
              <a:t>We can also modify the context data during runtime of script task using - </a:t>
            </a:r>
            <a:r>
              <a:rPr lang="en-IN" sz="1800" b="1" dirty="0"/>
              <a:t>$.</a:t>
            </a:r>
            <a:r>
              <a:rPr lang="en-IN" sz="1800" b="1" dirty="0" err="1"/>
              <a:t>context.objectname</a:t>
            </a:r>
            <a:endParaRPr lang="en-IN" sz="1800" b="1" dirty="0"/>
          </a:p>
          <a:p>
            <a:endParaRPr lang="en-IN" sz="1800" dirty="0"/>
          </a:p>
          <a:p>
            <a:r>
              <a:rPr lang="en-IN" sz="1800" dirty="0"/>
              <a:t>There are also standard context variable</a:t>
            </a:r>
          </a:p>
          <a:p>
            <a:endParaRPr lang="en-IN" sz="1800" dirty="0"/>
          </a:p>
        </p:txBody>
      </p:sp>
      <p:pic>
        <p:nvPicPr>
          <p:cNvPr id="3" name="Picture 2">
            <a:extLst>
              <a:ext uri="{FF2B5EF4-FFF2-40B4-BE49-F238E27FC236}">
                <a16:creationId xmlns:a16="http://schemas.microsoft.com/office/drawing/2014/main" id="{29CE146E-EB99-8BC1-9A14-EC850A97C3CF}"/>
              </a:ext>
            </a:extLst>
          </p:cNvPr>
          <p:cNvPicPr>
            <a:picLocks noChangeAspect="1"/>
          </p:cNvPicPr>
          <p:nvPr/>
        </p:nvPicPr>
        <p:blipFill>
          <a:blip r:embed="rId4"/>
          <a:stretch>
            <a:fillRect/>
          </a:stretch>
        </p:blipFill>
        <p:spPr>
          <a:xfrm>
            <a:off x="222096" y="2679526"/>
            <a:ext cx="8527519" cy="2773920"/>
          </a:xfrm>
          <a:prstGeom prst="rect">
            <a:avLst/>
          </a:prstGeom>
        </p:spPr>
      </p:pic>
    </p:spTree>
    <p:extLst>
      <p:ext uri="{BB962C8B-B14F-4D97-AF65-F5344CB8AC3E}">
        <p14:creationId xmlns:p14="http://schemas.microsoft.com/office/powerpoint/2010/main" val="2511328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Workflow Development E02</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139321"/>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Package and Deploy the simple workflow</a:t>
            </a:r>
          </a:p>
          <a:p>
            <a:pPr marL="285750" indent="-285750">
              <a:buFontTx/>
              <a:buChar char="-"/>
            </a:pPr>
            <a:r>
              <a:rPr lang="en-IN" sz="1800" dirty="0"/>
              <a:t>SAP Workflow management – big picture</a:t>
            </a:r>
          </a:p>
          <a:p>
            <a:pPr marL="285750" indent="-285750">
              <a:buFontTx/>
              <a:buChar char="-"/>
            </a:pPr>
            <a:r>
              <a:rPr lang="en-IN" sz="1800" dirty="0"/>
              <a:t>Test our workflow using SAP Workflow management cockpit – Monitor workflow Definitions</a:t>
            </a:r>
          </a:p>
          <a:p>
            <a:pPr marL="285750" indent="-285750">
              <a:buFontTx/>
              <a:buChar char="-"/>
            </a:pPr>
            <a:r>
              <a:rPr lang="en-IN" sz="1800" dirty="0"/>
              <a:t>Understand the workflow instances (the runtime)</a:t>
            </a:r>
          </a:p>
          <a:p>
            <a:pPr marL="285750" indent="-285750">
              <a:buFontTx/>
              <a:buChar char="-"/>
            </a:pPr>
            <a:r>
              <a:rPr lang="en-IN" sz="1800" dirty="0"/>
              <a:t>Access workflow using My Inbox Application</a:t>
            </a:r>
          </a:p>
          <a:p>
            <a:pPr marL="285750" indent="-285750">
              <a:buFontTx/>
              <a:buChar char="-"/>
            </a:pPr>
            <a:r>
              <a:rPr lang="en-IN" sz="1800" dirty="0"/>
              <a:t>Update workflow and deploy changed version</a:t>
            </a:r>
          </a:p>
          <a:p>
            <a:pPr marL="285750" indent="-285750">
              <a:buFontTx/>
              <a:buChar char="-"/>
            </a:pPr>
            <a:r>
              <a:rPr lang="en-IN" sz="1800" dirty="0"/>
              <a:t>Understand workflow statuses</a:t>
            </a:r>
          </a:p>
          <a:p>
            <a:pPr marL="285750" indent="-285750">
              <a:buFontTx/>
              <a:buChar char="-"/>
            </a:pPr>
            <a:endParaRPr lang="en-IN" sz="1800" dirty="0"/>
          </a:p>
          <a:p>
            <a:pPr marL="285750" indent="-285750">
              <a:buFontTx/>
              <a:buChar char="-"/>
            </a:pPr>
            <a:endParaRPr lang="en-IN" sz="1800" dirty="0"/>
          </a:p>
          <a:p>
            <a:pPr marL="285750" indent="-285750">
              <a:buFontTx/>
              <a:buChar char="-"/>
            </a:pPr>
            <a:endParaRPr lang="en-IN" sz="1800" dirty="0"/>
          </a:p>
        </p:txBody>
      </p:sp>
    </p:spTree>
    <p:extLst>
      <p:ext uri="{BB962C8B-B14F-4D97-AF65-F5344CB8AC3E}">
        <p14:creationId xmlns:p14="http://schemas.microsoft.com/office/powerpoint/2010/main" val="3150039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928992" cy="711081"/>
          </a:xfrm>
        </p:spPr>
        <p:txBody>
          <a:bodyPr/>
          <a:lstStyle/>
          <a:p>
            <a:r>
              <a:rPr lang="en-US" sz="3600" b="1" i="0" dirty="0">
                <a:solidFill>
                  <a:srgbClr val="000000"/>
                </a:solidFill>
                <a:effectLst/>
                <a:latin typeface="Arial Black" panose="020B0A04020102020204" pitchFamily="34" charset="0"/>
              </a:rPr>
              <a:t>Deploy the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200329"/>
          </a:xfrm>
          <a:prstGeom prst="rect">
            <a:avLst/>
          </a:prstGeom>
          <a:noFill/>
        </p:spPr>
        <p:txBody>
          <a:bodyPr wrap="square" rtlCol="0">
            <a:spAutoFit/>
          </a:bodyPr>
          <a:lstStyle/>
          <a:p>
            <a:r>
              <a:rPr lang="en-IN" sz="1800" dirty="0"/>
              <a:t>We need to build and deploy our workflow to cloud foundry environment using mta.yaml file.</a:t>
            </a:r>
          </a:p>
          <a:p>
            <a:endParaRPr lang="en-IN" sz="1800" dirty="0"/>
          </a:p>
          <a:p>
            <a:endParaRPr lang="en-IN" sz="1800" dirty="0"/>
          </a:p>
          <a:p>
            <a:r>
              <a:rPr lang="en-IN" sz="1800" dirty="0"/>
              <a:t>We will repeat the process using cloud foundry plugin.</a:t>
            </a:r>
          </a:p>
        </p:txBody>
      </p:sp>
    </p:spTree>
    <p:extLst>
      <p:ext uri="{BB962C8B-B14F-4D97-AF65-F5344CB8AC3E}">
        <p14:creationId xmlns:p14="http://schemas.microsoft.com/office/powerpoint/2010/main" val="904712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225136" cy="711081"/>
          </a:xfrm>
        </p:spPr>
        <p:txBody>
          <a:bodyPr/>
          <a:lstStyle/>
          <a:p>
            <a:r>
              <a:rPr lang="en-US" sz="3600" b="1" i="0" dirty="0">
                <a:solidFill>
                  <a:srgbClr val="000000"/>
                </a:solidFill>
                <a:effectLst/>
                <a:latin typeface="Arial Black" panose="020B0A04020102020204" pitchFamily="34" charset="0"/>
              </a:rPr>
              <a:t>SAP Workflow management – big picture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A211D176-3B7D-0BF0-9837-86D432A49745}"/>
              </a:ext>
            </a:extLst>
          </p:cNvPr>
          <p:cNvPicPr>
            <a:picLocks noChangeAspect="1"/>
          </p:cNvPicPr>
          <p:nvPr/>
        </p:nvPicPr>
        <p:blipFill>
          <a:blip r:embed="rId4"/>
          <a:stretch>
            <a:fillRect/>
          </a:stretch>
        </p:blipFill>
        <p:spPr>
          <a:xfrm>
            <a:off x="390223" y="1173225"/>
            <a:ext cx="10816758" cy="5209734"/>
          </a:xfrm>
          <a:prstGeom prst="rect">
            <a:avLst/>
          </a:prstGeom>
        </p:spPr>
      </p:pic>
    </p:spTree>
    <p:extLst>
      <p:ext uri="{BB962C8B-B14F-4D97-AF65-F5344CB8AC3E}">
        <p14:creationId xmlns:p14="http://schemas.microsoft.com/office/powerpoint/2010/main" val="13982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My Inbox App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69704E72-D70F-6E18-317C-FA19AE09FD6C}"/>
              </a:ext>
            </a:extLst>
          </p:cNvPr>
          <p:cNvPicPr>
            <a:picLocks noChangeAspect="1"/>
          </p:cNvPicPr>
          <p:nvPr/>
        </p:nvPicPr>
        <p:blipFill>
          <a:blip r:embed="rId4"/>
          <a:stretch>
            <a:fillRect/>
          </a:stretch>
        </p:blipFill>
        <p:spPr>
          <a:xfrm>
            <a:off x="430446" y="1089857"/>
            <a:ext cx="10828958" cy="5250635"/>
          </a:xfrm>
          <a:prstGeom prst="rect">
            <a:avLst/>
          </a:prstGeom>
        </p:spPr>
      </p:pic>
    </p:spTree>
    <p:extLst>
      <p:ext uri="{BB962C8B-B14F-4D97-AF65-F5344CB8AC3E}">
        <p14:creationId xmlns:p14="http://schemas.microsoft.com/office/powerpoint/2010/main" val="3192703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Monitor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C315B94E-6706-37BB-85B3-90401CE2D3E8}"/>
              </a:ext>
            </a:extLst>
          </p:cNvPr>
          <p:cNvPicPr>
            <a:picLocks noChangeAspect="1"/>
          </p:cNvPicPr>
          <p:nvPr/>
        </p:nvPicPr>
        <p:blipFill>
          <a:blip r:embed="rId4"/>
          <a:stretch>
            <a:fillRect/>
          </a:stretch>
        </p:blipFill>
        <p:spPr>
          <a:xfrm>
            <a:off x="262791" y="1042630"/>
            <a:ext cx="11425068" cy="5122674"/>
          </a:xfrm>
          <a:prstGeom prst="rect">
            <a:avLst/>
          </a:prstGeom>
        </p:spPr>
      </p:pic>
    </p:spTree>
    <p:extLst>
      <p:ext uri="{BB962C8B-B14F-4D97-AF65-F5344CB8AC3E}">
        <p14:creationId xmlns:p14="http://schemas.microsoft.com/office/powerpoint/2010/main" val="3494662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My Inbox - Features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0F5CFFCC-998D-2FCB-8A8E-1667E47ECAD2}"/>
              </a:ext>
            </a:extLst>
          </p:cNvPr>
          <p:cNvPicPr>
            <a:picLocks noChangeAspect="1"/>
          </p:cNvPicPr>
          <p:nvPr/>
        </p:nvPicPr>
        <p:blipFill>
          <a:blip r:embed="rId4"/>
          <a:stretch>
            <a:fillRect/>
          </a:stretch>
        </p:blipFill>
        <p:spPr>
          <a:xfrm>
            <a:off x="201826" y="1092385"/>
            <a:ext cx="11057578" cy="5029636"/>
          </a:xfrm>
          <a:prstGeom prst="rect">
            <a:avLst/>
          </a:prstGeom>
        </p:spPr>
      </p:pic>
    </p:spTree>
    <p:extLst>
      <p:ext uri="{BB962C8B-B14F-4D97-AF65-F5344CB8AC3E}">
        <p14:creationId xmlns:p14="http://schemas.microsoft.com/office/powerpoint/2010/main" val="3889865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On Premise V/s Cloud</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2" name="Picture 1">
            <a:extLst>
              <a:ext uri="{FF2B5EF4-FFF2-40B4-BE49-F238E27FC236}">
                <a16:creationId xmlns:a16="http://schemas.microsoft.com/office/drawing/2014/main" id="{B73DBFCA-D8C1-4BD9-6B3B-75CDC62A6004}"/>
              </a:ext>
            </a:extLst>
          </p:cNvPr>
          <p:cNvPicPr>
            <a:picLocks noChangeAspect="1"/>
          </p:cNvPicPr>
          <p:nvPr/>
        </p:nvPicPr>
        <p:blipFill>
          <a:blip r:embed="rId4"/>
          <a:stretch>
            <a:fillRect/>
          </a:stretch>
        </p:blipFill>
        <p:spPr>
          <a:xfrm>
            <a:off x="655150" y="1472893"/>
            <a:ext cx="2445595" cy="4626446"/>
          </a:xfrm>
          <a:prstGeom prst="rect">
            <a:avLst/>
          </a:prstGeom>
        </p:spPr>
      </p:pic>
      <p:pic>
        <p:nvPicPr>
          <p:cNvPr id="3" name="Picture 2" descr="C:\Users\I062040\AppData\Local\Temp\SNAGHTML2c7ed6b0.PNG">
            <a:extLst>
              <a:ext uri="{FF2B5EF4-FFF2-40B4-BE49-F238E27FC236}">
                <a16:creationId xmlns:a16="http://schemas.microsoft.com/office/drawing/2014/main" id="{329F93C3-5E2A-12B1-F4E2-F8D593C5F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6941" y="1472893"/>
            <a:ext cx="2708748" cy="46264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8755B2-F442-CD44-DF19-42AE8639A707}"/>
              </a:ext>
            </a:extLst>
          </p:cNvPr>
          <p:cNvPicPr>
            <a:picLocks noChangeAspect="1"/>
          </p:cNvPicPr>
          <p:nvPr/>
        </p:nvPicPr>
        <p:blipFill>
          <a:blip r:embed="rId6"/>
          <a:stretch>
            <a:fillRect/>
          </a:stretch>
        </p:blipFill>
        <p:spPr>
          <a:xfrm>
            <a:off x="6241884" y="1472893"/>
            <a:ext cx="2773198" cy="4626446"/>
          </a:xfrm>
          <a:prstGeom prst="rect">
            <a:avLst/>
          </a:prstGeom>
        </p:spPr>
      </p:pic>
      <p:pic>
        <p:nvPicPr>
          <p:cNvPr id="5" name="Picture 4">
            <a:extLst>
              <a:ext uri="{FF2B5EF4-FFF2-40B4-BE49-F238E27FC236}">
                <a16:creationId xmlns:a16="http://schemas.microsoft.com/office/drawing/2014/main" id="{E29CB353-ADC2-726E-8F80-095F759D8A56}"/>
              </a:ext>
            </a:extLst>
          </p:cNvPr>
          <p:cNvPicPr>
            <a:picLocks noChangeAspect="1"/>
          </p:cNvPicPr>
          <p:nvPr/>
        </p:nvPicPr>
        <p:blipFill>
          <a:blip r:embed="rId7"/>
          <a:stretch>
            <a:fillRect/>
          </a:stretch>
        </p:blipFill>
        <p:spPr>
          <a:xfrm>
            <a:off x="9231277" y="1472893"/>
            <a:ext cx="2369408" cy="4626446"/>
          </a:xfrm>
          <a:prstGeom prst="rect">
            <a:avLst/>
          </a:prstGeom>
        </p:spPr>
      </p:pic>
    </p:spTree>
    <p:extLst>
      <p:ext uri="{BB962C8B-B14F-4D97-AF65-F5344CB8AC3E}">
        <p14:creationId xmlns:p14="http://schemas.microsoft.com/office/powerpoint/2010/main" val="72136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Monitor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EEA5F562-0D35-4E69-E204-A864F6FA5C32}"/>
              </a:ext>
            </a:extLst>
          </p:cNvPr>
          <p:cNvPicPr>
            <a:picLocks noChangeAspect="1"/>
          </p:cNvPicPr>
          <p:nvPr/>
        </p:nvPicPr>
        <p:blipFill>
          <a:blip r:embed="rId4"/>
          <a:stretch>
            <a:fillRect/>
          </a:stretch>
        </p:blipFill>
        <p:spPr>
          <a:xfrm>
            <a:off x="189756" y="1042889"/>
            <a:ext cx="10653683" cy="5220152"/>
          </a:xfrm>
          <a:prstGeom prst="rect">
            <a:avLst/>
          </a:prstGeom>
        </p:spPr>
      </p:pic>
    </p:spTree>
    <p:extLst>
      <p:ext uri="{BB962C8B-B14F-4D97-AF65-F5344CB8AC3E}">
        <p14:creationId xmlns:p14="http://schemas.microsoft.com/office/powerpoint/2010/main" val="2709859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SAP Cloud Connector</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What is Cloud Connector</a:t>
            </a:r>
          </a:p>
          <a:p>
            <a:pPr marL="285750" indent="-285750">
              <a:buFontTx/>
              <a:buChar char="-"/>
            </a:pPr>
            <a:r>
              <a:rPr lang="en-IN" sz="1800" dirty="0"/>
              <a:t>Install Cloud Connector</a:t>
            </a:r>
          </a:p>
          <a:p>
            <a:pPr marL="285750" indent="-285750">
              <a:buFontTx/>
              <a:buChar char="-"/>
            </a:pPr>
            <a:r>
              <a:rPr lang="en-IN" sz="1800" dirty="0"/>
              <a:t>Configure SAP Cloud connector with BTP and On-premise system</a:t>
            </a:r>
          </a:p>
          <a:p>
            <a:pPr marL="285750" indent="-285750">
              <a:buFontTx/>
              <a:buChar char="-"/>
            </a:pPr>
            <a:r>
              <a:rPr lang="en-IN" sz="1800" dirty="0"/>
              <a:t>Create destination S4HANA for our internal company system</a:t>
            </a:r>
          </a:p>
        </p:txBody>
      </p:sp>
    </p:spTree>
    <p:extLst>
      <p:ext uri="{BB962C8B-B14F-4D97-AF65-F5344CB8AC3E}">
        <p14:creationId xmlns:p14="http://schemas.microsoft.com/office/powerpoint/2010/main" val="2196176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Working with Service Tasks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SAP BTP Cloud workflow personas</a:t>
            </a:r>
          </a:p>
          <a:p>
            <a:pPr marL="285750" indent="-285750">
              <a:buFontTx/>
              <a:buChar char="-"/>
            </a:pPr>
            <a:r>
              <a:rPr lang="en-IN" sz="1800" dirty="0"/>
              <a:t>Read sample data from ES5 service</a:t>
            </a:r>
          </a:p>
          <a:p>
            <a:pPr marL="285750" indent="-285750">
              <a:buFontTx/>
              <a:buChar char="-"/>
            </a:pPr>
            <a:r>
              <a:rPr lang="en-IN" sz="1800" dirty="0"/>
              <a:t>Run and test workflow to display context</a:t>
            </a:r>
          </a:p>
          <a:p>
            <a:pPr marL="285750" indent="-285750">
              <a:buFontTx/>
              <a:buChar char="-"/>
            </a:pPr>
            <a:r>
              <a:rPr lang="en-IN" sz="1800" dirty="0"/>
              <a:t>What is an API</a:t>
            </a:r>
          </a:p>
          <a:p>
            <a:pPr marL="285750" indent="-285750">
              <a:buFontTx/>
              <a:buChar char="-"/>
            </a:pPr>
            <a:r>
              <a:rPr lang="en-IN" sz="1800" dirty="0"/>
              <a:t>Trigger workflow using API</a:t>
            </a:r>
          </a:p>
          <a:p>
            <a:pPr marL="285750" indent="-285750">
              <a:buFontTx/>
              <a:buChar char="-"/>
            </a:pPr>
            <a:r>
              <a:rPr lang="en-IN" sz="1800" dirty="0"/>
              <a:t>Trigger workflow using Postman</a:t>
            </a:r>
          </a:p>
        </p:txBody>
      </p:sp>
    </p:spTree>
    <p:extLst>
      <p:ext uri="{BB962C8B-B14F-4D97-AF65-F5344CB8AC3E}">
        <p14:creationId xmlns:p14="http://schemas.microsoft.com/office/powerpoint/2010/main" val="1174808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928992" cy="711081"/>
          </a:xfrm>
        </p:spPr>
        <p:txBody>
          <a:bodyPr/>
          <a:lstStyle/>
          <a:p>
            <a:r>
              <a:rPr lang="en-US" sz="3600" b="1" i="0" dirty="0">
                <a:solidFill>
                  <a:srgbClr val="000000"/>
                </a:solidFill>
                <a:effectLst/>
                <a:latin typeface="Arial Black" panose="020B0A04020102020204" pitchFamily="34" charset="0"/>
              </a:rPr>
              <a:t>SAP BTP Workflow persona</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1026" name="Picture 2" descr="Developer Avatar Vector Images (over 9,300)">
            <a:extLst>
              <a:ext uri="{FF2B5EF4-FFF2-40B4-BE49-F238E27FC236}">
                <a16:creationId xmlns:a16="http://schemas.microsoft.com/office/drawing/2014/main" id="{7AE16F8B-CF55-6C37-5065-28043AE9D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788" y="1157561"/>
            <a:ext cx="1296144" cy="13614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dex of /resource/lib/ace-admin/assets/avatars">
            <a:extLst>
              <a:ext uri="{FF2B5EF4-FFF2-40B4-BE49-F238E27FC236}">
                <a16:creationId xmlns:a16="http://schemas.microsoft.com/office/drawing/2014/main" id="{A890556F-B799-8B2A-B45A-54A61C792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354" y="1087672"/>
            <a:ext cx="1216310" cy="13514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E0A3A1-417F-E663-0BA3-C6F3DC8A5B0C}"/>
              </a:ext>
            </a:extLst>
          </p:cNvPr>
          <p:cNvSpPr txBox="1"/>
          <p:nvPr/>
        </p:nvSpPr>
        <p:spPr>
          <a:xfrm>
            <a:off x="332730" y="2519057"/>
            <a:ext cx="2664296" cy="307777"/>
          </a:xfrm>
          <a:prstGeom prst="rect">
            <a:avLst/>
          </a:prstGeom>
          <a:noFill/>
        </p:spPr>
        <p:txBody>
          <a:bodyPr wrap="square" rtlCol="0">
            <a:spAutoFit/>
          </a:bodyPr>
          <a:lstStyle/>
          <a:p>
            <a:r>
              <a:rPr lang="en-US" sz="1400" b="1" dirty="0"/>
              <a:t>Rohan – Workflow Developer</a:t>
            </a:r>
          </a:p>
        </p:txBody>
      </p:sp>
      <p:sp>
        <p:nvSpPr>
          <p:cNvPr id="3" name="TextBox 2">
            <a:extLst>
              <a:ext uri="{FF2B5EF4-FFF2-40B4-BE49-F238E27FC236}">
                <a16:creationId xmlns:a16="http://schemas.microsoft.com/office/drawing/2014/main" id="{E153C9A4-5B09-46B6-FB5E-009208C00C9F}"/>
              </a:ext>
            </a:extLst>
          </p:cNvPr>
          <p:cNvSpPr txBox="1"/>
          <p:nvPr/>
        </p:nvSpPr>
        <p:spPr>
          <a:xfrm>
            <a:off x="4438228" y="2519057"/>
            <a:ext cx="3096344" cy="523220"/>
          </a:xfrm>
          <a:prstGeom prst="rect">
            <a:avLst/>
          </a:prstGeom>
          <a:noFill/>
        </p:spPr>
        <p:txBody>
          <a:bodyPr wrap="square" rtlCol="0">
            <a:spAutoFit/>
          </a:bodyPr>
          <a:lstStyle/>
          <a:p>
            <a:r>
              <a:rPr lang="en-US" sz="1400" b="1" dirty="0"/>
              <a:t>Sam – Workflow Administrator/ Business Expert</a:t>
            </a:r>
          </a:p>
        </p:txBody>
      </p:sp>
      <p:sp>
        <p:nvSpPr>
          <p:cNvPr id="4" name="TextBox 3">
            <a:extLst>
              <a:ext uri="{FF2B5EF4-FFF2-40B4-BE49-F238E27FC236}">
                <a16:creationId xmlns:a16="http://schemas.microsoft.com/office/drawing/2014/main" id="{B736ABBC-A7B6-AA0B-D939-26F06C3D88C9}"/>
              </a:ext>
            </a:extLst>
          </p:cNvPr>
          <p:cNvSpPr txBox="1"/>
          <p:nvPr/>
        </p:nvSpPr>
        <p:spPr>
          <a:xfrm>
            <a:off x="9046740" y="2518047"/>
            <a:ext cx="2824744" cy="307777"/>
          </a:xfrm>
          <a:prstGeom prst="rect">
            <a:avLst/>
          </a:prstGeom>
          <a:noFill/>
        </p:spPr>
        <p:txBody>
          <a:bodyPr wrap="square" rtlCol="0">
            <a:spAutoFit/>
          </a:bodyPr>
          <a:lstStyle/>
          <a:p>
            <a:r>
              <a:rPr lang="en-US" sz="1400" b="1" dirty="0"/>
              <a:t>Maria – Business User</a:t>
            </a:r>
          </a:p>
        </p:txBody>
      </p:sp>
      <p:pic>
        <p:nvPicPr>
          <p:cNvPr id="1032" name="Picture 8" descr="Female avatar Vector Art Stock Images | Depositphotos">
            <a:extLst>
              <a:ext uri="{FF2B5EF4-FFF2-40B4-BE49-F238E27FC236}">
                <a16:creationId xmlns:a16="http://schemas.microsoft.com/office/drawing/2014/main" id="{3AEB5C8D-1A83-DE15-B844-13478E9FBB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3992" y="642164"/>
            <a:ext cx="1796964" cy="17969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43DB8C-3E5E-BDD0-98C4-4348BDDA564F}"/>
              </a:ext>
            </a:extLst>
          </p:cNvPr>
          <p:cNvSpPr txBox="1"/>
          <p:nvPr/>
        </p:nvSpPr>
        <p:spPr>
          <a:xfrm>
            <a:off x="33853" y="3169615"/>
            <a:ext cx="3600400" cy="3139321"/>
          </a:xfrm>
          <a:prstGeom prst="rect">
            <a:avLst/>
          </a:prstGeom>
          <a:noFill/>
        </p:spPr>
        <p:txBody>
          <a:bodyPr wrap="square" rtlCol="0">
            <a:spAutoFit/>
          </a:bodyPr>
          <a:lstStyle/>
          <a:p>
            <a:r>
              <a:rPr lang="en-US" sz="1800" dirty="0"/>
              <a:t>Skills – ABAP, Workflow, BTP, Java script</a:t>
            </a:r>
          </a:p>
          <a:p>
            <a:endParaRPr lang="en-US" sz="1800" dirty="0"/>
          </a:p>
          <a:p>
            <a:pPr marL="285750" indent="-285750">
              <a:buFont typeface="Arial" panose="020B0604020202020204" pitchFamily="34" charset="0"/>
              <a:buChar char="•"/>
            </a:pPr>
            <a:r>
              <a:rPr lang="en-US" sz="1800" dirty="0"/>
              <a:t>Gather requirements</a:t>
            </a:r>
          </a:p>
          <a:p>
            <a:pPr marL="285750" indent="-285750">
              <a:buFont typeface="Arial" panose="020B0604020202020204" pitchFamily="34" charset="0"/>
              <a:buChar char="•"/>
            </a:pPr>
            <a:r>
              <a:rPr lang="en-US" sz="1800" dirty="0"/>
              <a:t>Create connections</a:t>
            </a:r>
          </a:p>
          <a:p>
            <a:pPr marL="285750" indent="-285750">
              <a:buFont typeface="Arial" panose="020B0604020202020204" pitchFamily="34" charset="0"/>
              <a:buChar char="•"/>
            </a:pPr>
            <a:r>
              <a:rPr lang="en-US" sz="1800" dirty="0"/>
              <a:t>Design and develop workflow</a:t>
            </a:r>
          </a:p>
          <a:p>
            <a:pPr marL="285750" indent="-285750">
              <a:buFont typeface="Arial" panose="020B0604020202020204" pitchFamily="34" charset="0"/>
              <a:buChar char="•"/>
            </a:pPr>
            <a:r>
              <a:rPr lang="en-US" sz="1800" dirty="0"/>
              <a:t>Test workflows</a:t>
            </a:r>
          </a:p>
          <a:p>
            <a:pPr marL="285750" indent="-285750">
              <a:buFont typeface="Arial" panose="020B0604020202020204" pitchFamily="34" charset="0"/>
              <a:buChar char="•"/>
            </a:pPr>
            <a:r>
              <a:rPr lang="en-US" sz="1800" dirty="0"/>
              <a:t>Take feedbacks</a:t>
            </a:r>
          </a:p>
          <a:p>
            <a:pPr marL="285750" indent="-285750">
              <a:buFont typeface="Arial" panose="020B0604020202020204" pitchFamily="34" charset="0"/>
              <a:buChar char="•"/>
            </a:pPr>
            <a:r>
              <a:rPr lang="en-US" sz="1800" dirty="0"/>
              <a:t>Adapt and publish new version</a:t>
            </a:r>
          </a:p>
          <a:p>
            <a:pPr marL="285750" indent="-285750">
              <a:buFont typeface="Arial" panose="020B0604020202020204" pitchFamily="34" charset="0"/>
              <a:buChar char="•"/>
            </a:pPr>
            <a:r>
              <a:rPr lang="en-US" sz="1800" dirty="0"/>
              <a:t>Interact with basis, admin and business experts</a:t>
            </a:r>
            <a:endParaRPr lang="en-US" sz="1600" dirty="0"/>
          </a:p>
        </p:txBody>
      </p:sp>
      <p:sp>
        <p:nvSpPr>
          <p:cNvPr id="7" name="TextBox 6">
            <a:extLst>
              <a:ext uri="{FF2B5EF4-FFF2-40B4-BE49-F238E27FC236}">
                <a16:creationId xmlns:a16="http://schemas.microsoft.com/office/drawing/2014/main" id="{32DF45CF-363C-989C-3CE9-177E5A44A0C4}"/>
              </a:ext>
            </a:extLst>
          </p:cNvPr>
          <p:cNvSpPr txBox="1"/>
          <p:nvPr/>
        </p:nvSpPr>
        <p:spPr>
          <a:xfrm>
            <a:off x="3686312" y="3169615"/>
            <a:ext cx="4600175" cy="3139321"/>
          </a:xfrm>
          <a:prstGeom prst="rect">
            <a:avLst/>
          </a:prstGeom>
          <a:noFill/>
        </p:spPr>
        <p:txBody>
          <a:bodyPr wrap="square" rtlCol="0">
            <a:spAutoFit/>
          </a:bodyPr>
          <a:lstStyle/>
          <a:p>
            <a:r>
              <a:rPr lang="en-US" sz="1800" dirty="0"/>
              <a:t>Skills – BTP administration, business understanding</a:t>
            </a:r>
          </a:p>
          <a:p>
            <a:endParaRPr lang="en-US" sz="1800" dirty="0"/>
          </a:p>
          <a:p>
            <a:pPr marL="285750" indent="-285750">
              <a:buFont typeface="Arial" panose="020B0604020202020204" pitchFamily="34" charset="0"/>
              <a:buChar char="•"/>
            </a:pPr>
            <a:r>
              <a:rPr lang="en-US" sz="1600" dirty="0"/>
              <a:t>Configure BTP account, entitlements, quotas</a:t>
            </a:r>
          </a:p>
          <a:p>
            <a:pPr marL="285750" indent="-285750">
              <a:buFont typeface="Arial" panose="020B0604020202020204" pitchFamily="34" charset="0"/>
              <a:buChar char="•"/>
            </a:pPr>
            <a:r>
              <a:rPr lang="en-US" sz="1600" dirty="0"/>
              <a:t>Create Cloud connector</a:t>
            </a:r>
          </a:p>
          <a:p>
            <a:pPr marL="285750" indent="-285750">
              <a:buFont typeface="Arial" panose="020B0604020202020204" pitchFamily="34" charset="0"/>
              <a:buChar char="•"/>
            </a:pPr>
            <a:r>
              <a:rPr lang="en-US" sz="1600" dirty="0"/>
              <a:t>Activate and assign role collections</a:t>
            </a:r>
          </a:p>
          <a:p>
            <a:pPr marL="285750" indent="-285750">
              <a:buFont typeface="Arial" panose="020B0604020202020204" pitchFamily="34" charset="0"/>
              <a:buChar char="•"/>
            </a:pPr>
            <a:r>
              <a:rPr lang="en-US" sz="1600" dirty="0"/>
              <a:t>Adapt standard sap process using process flexibility</a:t>
            </a:r>
          </a:p>
          <a:p>
            <a:pPr marL="285750" indent="-285750">
              <a:buFont typeface="Arial" panose="020B0604020202020204" pitchFamily="34" charset="0"/>
              <a:buChar char="•"/>
            </a:pPr>
            <a:r>
              <a:rPr lang="en-US" sz="1600" dirty="0"/>
              <a:t>Process visibility to understand and monitor business processes</a:t>
            </a:r>
          </a:p>
          <a:p>
            <a:pPr marL="285750" indent="-285750">
              <a:buFont typeface="Arial" panose="020B0604020202020204" pitchFamily="34" charset="0"/>
              <a:buChar char="•"/>
            </a:pPr>
            <a:r>
              <a:rPr lang="en-US" sz="1600" dirty="0"/>
              <a:t>Guide developers on business rules and requirements</a:t>
            </a:r>
            <a:endParaRPr lang="en-US" sz="1400" dirty="0"/>
          </a:p>
        </p:txBody>
      </p:sp>
      <p:sp>
        <p:nvSpPr>
          <p:cNvPr id="8" name="TextBox 7">
            <a:extLst>
              <a:ext uri="{FF2B5EF4-FFF2-40B4-BE49-F238E27FC236}">
                <a16:creationId xmlns:a16="http://schemas.microsoft.com/office/drawing/2014/main" id="{59A7F35E-25EE-595B-1FD5-D86F262AA95B}"/>
              </a:ext>
            </a:extLst>
          </p:cNvPr>
          <p:cNvSpPr txBox="1"/>
          <p:nvPr/>
        </p:nvSpPr>
        <p:spPr>
          <a:xfrm>
            <a:off x="8338545" y="3169615"/>
            <a:ext cx="3588515" cy="1877437"/>
          </a:xfrm>
          <a:prstGeom prst="rect">
            <a:avLst/>
          </a:prstGeom>
          <a:noFill/>
        </p:spPr>
        <p:txBody>
          <a:bodyPr wrap="square" rtlCol="0">
            <a:spAutoFit/>
          </a:bodyPr>
          <a:lstStyle/>
          <a:p>
            <a:r>
              <a:rPr lang="en-US" sz="1800" dirty="0"/>
              <a:t>Skills – Business, Use system</a:t>
            </a:r>
          </a:p>
          <a:p>
            <a:endParaRPr lang="en-US" sz="1800" dirty="0"/>
          </a:p>
          <a:p>
            <a:pPr marL="285750" indent="-285750">
              <a:buFont typeface="Arial" panose="020B0604020202020204" pitchFamily="34" charset="0"/>
              <a:buChar char="•"/>
            </a:pPr>
            <a:r>
              <a:rPr lang="en-US" sz="1600" dirty="0"/>
              <a:t>Use the business process</a:t>
            </a:r>
          </a:p>
          <a:p>
            <a:pPr marL="285750" indent="-285750">
              <a:buFont typeface="Arial" panose="020B0604020202020204" pitchFamily="34" charset="0"/>
              <a:buChar char="•"/>
            </a:pPr>
            <a:r>
              <a:rPr lang="en-US" sz="1600" dirty="0"/>
              <a:t>Use my inbox fiori app to react to the work items received</a:t>
            </a:r>
          </a:p>
          <a:p>
            <a:pPr marL="285750" indent="-285750">
              <a:buFont typeface="Arial" panose="020B0604020202020204" pitchFamily="34" charset="0"/>
              <a:buChar char="•"/>
            </a:pPr>
            <a:r>
              <a:rPr lang="en-US" sz="1600" dirty="0"/>
              <a:t>Manage substitutes</a:t>
            </a:r>
          </a:p>
          <a:p>
            <a:pPr marL="285750" indent="-285750">
              <a:buFont typeface="Arial" panose="020B0604020202020204" pitchFamily="34" charset="0"/>
              <a:buChar char="•"/>
            </a:pPr>
            <a:r>
              <a:rPr lang="en-US" sz="1600" dirty="0"/>
              <a:t>Forward work items</a:t>
            </a:r>
            <a:endParaRPr lang="en-US" sz="1400" dirty="0"/>
          </a:p>
        </p:txBody>
      </p:sp>
    </p:spTree>
    <p:extLst>
      <p:ext uri="{BB962C8B-B14F-4D97-AF65-F5344CB8AC3E}">
        <p14:creationId xmlns:p14="http://schemas.microsoft.com/office/powerpoint/2010/main" val="1409975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Scenario - 2</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Design and develop a workflow to read Product data from E-Shop OData service from ES5 demo system.</a:t>
            </a:r>
          </a:p>
        </p:txBody>
      </p:sp>
      <p:pic>
        <p:nvPicPr>
          <p:cNvPr id="2052" name="Picture 4" descr="Content Marketing Services, HD Png Download , Transparent Png Image -  PNGitem">
            <a:extLst>
              <a:ext uri="{FF2B5EF4-FFF2-40B4-BE49-F238E27FC236}">
                <a16:creationId xmlns:a16="http://schemas.microsoft.com/office/drawing/2014/main" id="{0C22E3B7-5178-5DFA-3D9C-F836035FD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72" y="1902281"/>
            <a:ext cx="4162425"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6890CC-F728-D929-288C-6841DD601246}"/>
              </a:ext>
            </a:extLst>
          </p:cNvPr>
          <p:cNvSpPr txBox="1"/>
          <p:nvPr/>
        </p:nvSpPr>
        <p:spPr>
          <a:xfrm>
            <a:off x="5014292" y="3717032"/>
            <a:ext cx="6094428" cy="1569660"/>
          </a:xfrm>
          <a:prstGeom prst="rect">
            <a:avLst/>
          </a:prstGeom>
          <a:noFill/>
        </p:spPr>
        <p:txBody>
          <a:bodyPr wrap="square">
            <a:spAutoFit/>
          </a:bodyPr>
          <a:lstStyle/>
          <a:p>
            <a:r>
              <a:rPr lang="en-US" dirty="0"/>
              <a:t>/sap/</a:t>
            </a:r>
            <a:r>
              <a:rPr lang="en-US" dirty="0" err="1"/>
              <a:t>opu</a:t>
            </a:r>
            <a:r>
              <a:rPr lang="en-US" dirty="0"/>
              <a:t>/</a:t>
            </a:r>
            <a:r>
              <a:rPr lang="en-US" dirty="0" err="1"/>
              <a:t>odata</a:t>
            </a:r>
            <a:r>
              <a:rPr lang="en-US" dirty="0"/>
              <a:t>/sap/EPM_REF_APPS_SHOP_SRV/Products('HT-1000')?$format=</a:t>
            </a:r>
            <a:r>
              <a:rPr lang="en-US" dirty="0" err="1"/>
              <a:t>json</a:t>
            </a:r>
            <a:r>
              <a:rPr lang="en-US" dirty="0"/>
              <a:t>&amp;$expand=Reviews</a:t>
            </a:r>
          </a:p>
          <a:p>
            <a:endParaRPr lang="en-US" dirty="0"/>
          </a:p>
        </p:txBody>
      </p:sp>
    </p:spTree>
    <p:extLst>
      <p:ext uri="{BB962C8B-B14F-4D97-AF65-F5344CB8AC3E}">
        <p14:creationId xmlns:p14="http://schemas.microsoft.com/office/powerpoint/2010/main" val="533711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US" sz="3600" b="1" i="0" dirty="0">
                <a:solidFill>
                  <a:srgbClr val="000000"/>
                </a:solidFill>
                <a:effectLst/>
                <a:latin typeface="Arial Black" panose="020B0A04020102020204" pitchFamily="34" charset="0"/>
              </a:rPr>
              <a:t>What is an API</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r>
              <a:rPr lang="en-IN" sz="1800" dirty="0"/>
              <a:t>API stands for Application Programming Interface, It is a end point, single point of contact for communication to data of a system and perform different kind of operations like create, read, update, delete, path, (CURDQ)</a:t>
            </a:r>
          </a:p>
        </p:txBody>
      </p:sp>
      <p:pic>
        <p:nvPicPr>
          <p:cNvPr id="2" name="Picture 2" descr="What are APIs and how do they work | Elemental">
            <a:extLst>
              <a:ext uri="{FF2B5EF4-FFF2-40B4-BE49-F238E27FC236}">
                <a16:creationId xmlns:a16="http://schemas.microsoft.com/office/drawing/2014/main" id="{303A229B-EA33-28AC-6789-7955BBAAC7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8628" y="4500255"/>
            <a:ext cx="2874908" cy="23343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731CBBF-FBA6-8306-FFAF-E35D20924056}"/>
                  </a:ext>
                </a:extLst>
              </p14:cNvPr>
              <p14:cNvContentPartPr/>
              <p14:nvPr/>
            </p14:nvContentPartPr>
            <p14:xfrm>
              <a:off x="1461155" y="4306892"/>
              <a:ext cx="19080" cy="29880"/>
            </p14:xfrm>
          </p:contentPart>
        </mc:Choice>
        <mc:Fallback xmlns="">
          <p:pic>
            <p:nvPicPr>
              <p:cNvPr id="3" name="Ink 2">
                <a:extLst>
                  <a:ext uri="{FF2B5EF4-FFF2-40B4-BE49-F238E27FC236}">
                    <a16:creationId xmlns:a16="http://schemas.microsoft.com/office/drawing/2014/main" id="{2731CBBF-FBA6-8306-FFAF-E35D20924056}"/>
                  </a:ext>
                </a:extLst>
              </p:cNvPr>
              <p:cNvPicPr/>
              <p:nvPr/>
            </p:nvPicPr>
            <p:blipFill>
              <a:blip r:embed="rId6"/>
              <a:stretch>
                <a:fillRect/>
              </a:stretch>
            </p:blipFill>
            <p:spPr>
              <a:xfrm>
                <a:off x="1452155" y="4297892"/>
                <a:ext cx="367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4" name="Ink 73">
                <a:extLst>
                  <a:ext uri="{FF2B5EF4-FFF2-40B4-BE49-F238E27FC236}">
                    <a16:creationId xmlns:a16="http://schemas.microsoft.com/office/drawing/2014/main" id="{51349686-48E1-6C7E-8176-EAA26406D08B}"/>
                  </a:ext>
                </a:extLst>
              </p14:cNvPr>
              <p14:cNvContentPartPr/>
              <p14:nvPr/>
            </p14:nvContentPartPr>
            <p14:xfrm>
              <a:off x="4402355" y="3334532"/>
              <a:ext cx="2178000" cy="483840"/>
            </p14:xfrm>
          </p:contentPart>
        </mc:Choice>
        <mc:Fallback xmlns="">
          <p:pic>
            <p:nvPicPr>
              <p:cNvPr id="74" name="Ink 73">
                <a:extLst>
                  <a:ext uri="{FF2B5EF4-FFF2-40B4-BE49-F238E27FC236}">
                    <a16:creationId xmlns:a16="http://schemas.microsoft.com/office/drawing/2014/main" id="{51349686-48E1-6C7E-8176-EAA26406D08B}"/>
                  </a:ext>
                </a:extLst>
              </p:cNvPr>
              <p:cNvPicPr/>
              <p:nvPr/>
            </p:nvPicPr>
            <p:blipFill>
              <a:blip r:embed="rId8"/>
              <a:stretch>
                <a:fillRect/>
              </a:stretch>
            </p:blipFill>
            <p:spPr>
              <a:xfrm>
                <a:off x="4393355" y="3325532"/>
                <a:ext cx="219564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2" name="Ink 91">
                <a:extLst>
                  <a:ext uri="{FF2B5EF4-FFF2-40B4-BE49-F238E27FC236}">
                    <a16:creationId xmlns:a16="http://schemas.microsoft.com/office/drawing/2014/main" id="{F7F4DE22-1A87-A2D3-EE81-FD461E64AE7D}"/>
                  </a:ext>
                </a:extLst>
              </p14:cNvPr>
              <p14:cNvContentPartPr/>
              <p14:nvPr/>
            </p14:nvContentPartPr>
            <p14:xfrm>
              <a:off x="987755" y="3541172"/>
              <a:ext cx="5702400" cy="2162520"/>
            </p14:xfrm>
          </p:contentPart>
        </mc:Choice>
        <mc:Fallback xmlns="">
          <p:pic>
            <p:nvPicPr>
              <p:cNvPr id="92" name="Ink 91">
                <a:extLst>
                  <a:ext uri="{FF2B5EF4-FFF2-40B4-BE49-F238E27FC236}">
                    <a16:creationId xmlns:a16="http://schemas.microsoft.com/office/drawing/2014/main" id="{F7F4DE22-1A87-A2D3-EE81-FD461E64AE7D}"/>
                  </a:ext>
                </a:extLst>
              </p:cNvPr>
              <p:cNvPicPr/>
              <p:nvPr/>
            </p:nvPicPr>
            <p:blipFill>
              <a:blip r:embed="rId10"/>
              <a:stretch>
                <a:fillRect/>
              </a:stretch>
            </p:blipFill>
            <p:spPr>
              <a:xfrm>
                <a:off x="978755" y="3532172"/>
                <a:ext cx="5720040" cy="218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4" name="Ink 113">
                <a:extLst>
                  <a:ext uri="{FF2B5EF4-FFF2-40B4-BE49-F238E27FC236}">
                    <a16:creationId xmlns:a16="http://schemas.microsoft.com/office/drawing/2014/main" id="{471D0A9C-4B35-22F6-2E3C-87897B094597}"/>
                  </a:ext>
                </a:extLst>
              </p14:cNvPr>
              <p14:cNvContentPartPr/>
              <p14:nvPr/>
            </p14:nvContentPartPr>
            <p14:xfrm>
              <a:off x="6806075" y="2994332"/>
              <a:ext cx="1935360" cy="1314000"/>
            </p14:xfrm>
          </p:contentPart>
        </mc:Choice>
        <mc:Fallback xmlns="">
          <p:pic>
            <p:nvPicPr>
              <p:cNvPr id="114" name="Ink 113">
                <a:extLst>
                  <a:ext uri="{FF2B5EF4-FFF2-40B4-BE49-F238E27FC236}">
                    <a16:creationId xmlns:a16="http://schemas.microsoft.com/office/drawing/2014/main" id="{471D0A9C-4B35-22F6-2E3C-87897B094597}"/>
                  </a:ext>
                </a:extLst>
              </p:cNvPr>
              <p:cNvPicPr/>
              <p:nvPr/>
            </p:nvPicPr>
            <p:blipFill>
              <a:blip r:embed="rId12"/>
              <a:stretch>
                <a:fillRect/>
              </a:stretch>
            </p:blipFill>
            <p:spPr>
              <a:xfrm>
                <a:off x="6797075" y="2985332"/>
                <a:ext cx="1953000" cy="133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4" name="Ink 123">
                <a:extLst>
                  <a:ext uri="{FF2B5EF4-FFF2-40B4-BE49-F238E27FC236}">
                    <a16:creationId xmlns:a16="http://schemas.microsoft.com/office/drawing/2014/main" id="{4B499DD0-B1E3-BAEF-5BD8-E2835F53C100}"/>
                  </a:ext>
                </a:extLst>
              </p14:cNvPr>
              <p14:cNvContentPartPr/>
              <p14:nvPr/>
            </p14:nvContentPartPr>
            <p14:xfrm>
              <a:off x="5880875" y="3968852"/>
              <a:ext cx="1406520" cy="1829160"/>
            </p14:xfrm>
          </p:contentPart>
        </mc:Choice>
        <mc:Fallback xmlns="">
          <p:pic>
            <p:nvPicPr>
              <p:cNvPr id="124" name="Ink 123">
                <a:extLst>
                  <a:ext uri="{FF2B5EF4-FFF2-40B4-BE49-F238E27FC236}">
                    <a16:creationId xmlns:a16="http://schemas.microsoft.com/office/drawing/2014/main" id="{4B499DD0-B1E3-BAEF-5BD8-E2835F53C100}"/>
                  </a:ext>
                </a:extLst>
              </p:cNvPr>
              <p:cNvPicPr/>
              <p:nvPr/>
            </p:nvPicPr>
            <p:blipFill>
              <a:blip r:embed="rId14"/>
              <a:stretch>
                <a:fillRect/>
              </a:stretch>
            </p:blipFill>
            <p:spPr>
              <a:xfrm>
                <a:off x="5871875" y="3959852"/>
                <a:ext cx="1424160" cy="184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7" name="Ink 156">
                <a:extLst>
                  <a:ext uri="{FF2B5EF4-FFF2-40B4-BE49-F238E27FC236}">
                    <a16:creationId xmlns:a16="http://schemas.microsoft.com/office/drawing/2014/main" id="{3D7FDDF9-3B00-8FCF-276C-0B05E854DEBA}"/>
                  </a:ext>
                </a:extLst>
              </p14:cNvPr>
              <p14:cNvContentPartPr/>
              <p14:nvPr/>
            </p14:nvContentPartPr>
            <p14:xfrm>
              <a:off x="4806995" y="2428772"/>
              <a:ext cx="1782720" cy="861480"/>
            </p14:xfrm>
          </p:contentPart>
        </mc:Choice>
        <mc:Fallback xmlns="">
          <p:pic>
            <p:nvPicPr>
              <p:cNvPr id="157" name="Ink 156">
                <a:extLst>
                  <a:ext uri="{FF2B5EF4-FFF2-40B4-BE49-F238E27FC236}">
                    <a16:creationId xmlns:a16="http://schemas.microsoft.com/office/drawing/2014/main" id="{3D7FDDF9-3B00-8FCF-276C-0B05E854DEBA}"/>
                  </a:ext>
                </a:extLst>
              </p:cNvPr>
              <p:cNvPicPr/>
              <p:nvPr/>
            </p:nvPicPr>
            <p:blipFill>
              <a:blip r:embed="rId16"/>
              <a:stretch>
                <a:fillRect/>
              </a:stretch>
            </p:blipFill>
            <p:spPr>
              <a:xfrm>
                <a:off x="4797995" y="2419772"/>
                <a:ext cx="1800360" cy="879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4" name="Ink 163">
                <a:extLst>
                  <a:ext uri="{FF2B5EF4-FFF2-40B4-BE49-F238E27FC236}">
                    <a16:creationId xmlns:a16="http://schemas.microsoft.com/office/drawing/2014/main" id="{9F1BCAF6-9987-0111-ED9C-3CCF65CFC32E}"/>
                  </a:ext>
                </a:extLst>
              </p14:cNvPr>
              <p14:cNvContentPartPr/>
              <p14:nvPr/>
            </p14:nvContentPartPr>
            <p14:xfrm>
              <a:off x="997115" y="2327252"/>
              <a:ext cx="747360" cy="682560"/>
            </p14:xfrm>
          </p:contentPart>
        </mc:Choice>
        <mc:Fallback xmlns="">
          <p:pic>
            <p:nvPicPr>
              <p:cNvPr id="164" name="Ink 163">
                <a:extLst>
                  <a:ext uri="{FF2B5EF4-FFF2-40B4-BE49-F238E27FC236}">
                    <a16:creationId xmlns:a16="http://schemas.microsoft.com/office/drawing/2014/main" id="{9F1BCAF6-9987-0111-ED9C-3CCF65CFC32E}"/>
                  </a:ext>
                </a:extLst>
              </p:cNvPr>
              <p:cNvPicPr/>
              <p:nvPr/>
            </p:nvPicPr>
            <p:blipFill>
              <a:blip r:embed="rId18"/>
              <a:stretch>
                <a:fillRect/>
              </a:stretch>
            </p:blipFill>
            <p:spPr>
              <a:xfrm>
                <a:off x="988115" y="2318252"/>
                <a:ext cx="765000" cy="70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3" name="Ink 182">
                <a:extLst>
                  <a:ext uri="{FF2B5EF4-FFF2-40B4-BE49-F238E27FC236}">
                    <a16:creationId xmlns:a16="http://schemas.microsoft.com/office/drawing/2014/main" id="{5EB712C6-0778-B7AA-29DC-0165478D3544}"/>
                  </a:ext>
                </a:extLst>
              </p14:cNvPr>
              <p14:cNvContentPartPr/>
              <p14:nvPr/>
            </p14:nvContentPartPr>
            <p14:xfrm>
              <a:off x="1706315" y="1855292"/>
              <a:ext cx="3462840" cy="1463400"/>
            </p14:xfrm>
          </p:contentPart>
        </mc:Choice>
        <mc:Fallback xmlns="">
          <p:pic>
            <p:nvPicPr>
              <p:cNvPr id="183" name="Ink 182">
                <a:extLst>
                  <a:ext uri="{FF2B5EF4-FFF2-40B4-BE49-F238E27FC236}">
                    <a16:creationId xmlns:a16="http://schemas.microsoft.com/office/drawing/2014/main" id="{5EB712C6-0778-B7AA-29DC-0165478D3544}"/>
                  </a:ext>
                </a:extLst>
              </p:cNvPr>
              <p:cNvPicPr/>
              <p:nvPr/>
            </p:nvPicPr>
            <p:blipFill>
              <a:blip r:embed="rId20"/>
              <a:stretch>
                <a:fillRect/>
              </a:stretch>
            </p:blipFill>
            <p:spPr>
              <a:xfrm>
                <a:off x="1697315" y="1846292"/>
                <a:ext cx="3480480" cy="1481040"/>
              </a:xfrm>
              <a:prstGeom prst="rect">
                <a:avLst/>
              </a:prstGeom>
            </p:spPr>
          </p:pic>
        </mc:Fallback>
      </mc:AlternateContent>
    </p:spTree>
    <p:extLst>
      <p:ext uri="{BB962C8B-B14F-4D97-AF65-F5344CB8AC3E}">
        <p14:creationId xmlns:p14="http://schemas.microsoft.com/office/powerpoint/2010/main" val="1806606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600" b="1" i="0" dirty="0">
                <a:solidFill>
                  <a:srgbClr val="000000"/>
                </a:solidFill>
                <a:effectLst/>
                <a:latin typeface="Arial Black" panose="020B0A04020102020204" pitchFamily="34" charset="0"/>
              </a:rPr>
              <a:t>Working with APIHUB</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pPr marL="285750" indent="-285750">
              <a:buFontTx/>
              <a:buChar char="-"/>
            </a:pPr>
            <a:endParaRPr lang="en-IN" sz="1800" dirty="0"/>
          </a:p>
          <a:p>
            <a:pPr marL="285750" indent="-285750">
              <a:buFontTx/>
              <a:buChar char="-"/>
            </a:pPr>
            <a:r>
              <a:rPr lang="en-IN" sz="1800" dirty="0"/>
              <a:t>Introduction to SAP Business API HUB</a:t>
            </a:r>
          </a:p>
          <a:p>
            <a:pPr marL="285750" indent="-285750">
              <a:buFontTx/>
              <a:buChar char="-"/>
            </a:pPr>
            <a:r>
              <a:rPr lang="en-IN" sz="1800" dirty="0"/>
              <a:t>Explore the API for SAP BTP Workflow</a:t>
            </a:r>
          </a:p>
          <a:p>
            <a:pPr marL="285750" indent="-285750">
              <a:buFontTx/>
              <a:buChar char="-"/>
            </a:pPr>
            <a:r>
              <a:rPr lang="en-IN" sz="1800" dirty="0"/>
              <a:t>Start workflow instance from API Sandbox</a:t>
            </a:r>
          </a:p>
          <a:p>
            <a:pPr marL="285750" indent="-285750">
              <a:buFontTx/>
              <a:buChar char="-"/>
            </a:pPr>
            <a:r>
              <a:rPr lang="en-IN" sz="1800" dirty="0"/>
              <a:t>Explore BTP Security aspect</a:t>
            </a:r>
          </a:p>
          <a:p>
            <a:pPr marL="285750" indent="-285750">
              <a:buFontTx/>
              <a:buChar char="-"/>
            </a:pPr>
            <a:r>
              <a:rPr lang="en-IN" sz="1800" dirty="0"/>
              <a:t>Inject test scope</a:t>
            </a:r>
          </a:p>
          <a:p>
            <a:pPr marL="285750" indent="-285750">
              <a:buFontTx/>
              <a:buChar char="-"/>
            </a:pPr>
            <a:r>
              <a:rPr lang="en-IN" sz="1800" dirty="0"/>
              <a:t>Trigger workflow using Postman with OAuth Bearer token</a:t>
            </a:r>
          </a:p>
          <a:p>
            <a:pPr marL="285750" indent="-285750">
              <a:buFontTx/>
              <a:buChar char="-"/>
            </a:pPr>
            <a:r>
              <a:rPr lang="en-IN" sz="1800" dirty="0"/>
              <a:t>Test the execution of an API</a:t>
            </a:r>
          </a:p>
        </p:txBody>
      </p:sp>
    </p:spTree>
    <p:extLst>
      <p:ext uri="{BB962C8B-B14F-4D97-AF65-F5344CB8AC3E}">
        <p14:creationId xmlns:p14="http://schemas.microsoft.com/office/powerpoint/2010/main" val="6272194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API HUB introduction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815882"/>
          </a:xfrm>
          <a:prstGeom prst="rect">
            <a:avLst/>
          </a:prstGeom>
          <a:noFill/>
        </p:spPr>
        <p:txBody>
          <a:bodyPr wrap="square" rtlCol="0">
            <a:spAutoFit/>
          </a:bodyPr>
          <a:lstStyle/>
          <a:p>
            <a:r>
              <a:rPr lang="en-US" sz="1600" b="0" i="0" dirty="0">
                <a:effectLst/>
                <a:latin typeface="72-Regular"/>
                <a:cs typeface="72 Condensed" panose="020B0506030000000003" pitchFamily="34" charset="0"/>
              </a:rPr>
              <a:t>SAP Cloud Platform API management </a:t>
            </a:r>
            <a:r>
              <a:rPr lang="en-US" sz="1600" b="1" i="0" dirty="0">
                <a:effectLst/>
                <a:latin typeface="72-Regular"/>
                <a:cs typeface="72 Condensed" panose="020B0506030000000003" pitchFamily="34" charset="0"/>
              </a:rPr>
              <a:t>provides simple, scalable and secure access to digital assets through application programming interfaces</a:t>
            </a:r>
            <a:r>
              <a:rPr lang="en-US" sz="1600" b="0" i="0" dirty="0">
                <a:effectLst/>
                <a:latin typeface="72-Regular"/>
                <a:cs typeface="72 Condensed" panose="020B0506030000000003" pitchFamily="34" charset="0"/>
              </a:rPr>
              <a:t> (APIs) and enables developer communities to consume these. Key capabilities. Ÿ Unified standards-based API access of REST/OData or SOAP. services.</a:t>
            </a:r>
          </a:p>
          <a:p>
            <a:endParaRPr lang="en-US" sz="1600" dirty="0">
              <a:latin typeface="72-Regular"/>
              <a:cs typeface="72 Condensed" panose="020B0506030000000003" pitchFamily="34" charset="0"/>
            </a:endParaRPr>
          </a:p>
          <a:p>
            <a:r>
              <a:rPr lang="en-US" sz="1600" b="0" i="0" dirty="0">
                <a:effectLst/>
                <a:latin typeface="72-Regular"/>
                <a:cs typeface="72 Condensed" panose="020B0506030000000003" pitchFamily="34" charset="0"/>
              </a:rPr>
              <a:t>The SAP API Business Hub is </a:t>
            </a:r>
            <a:r>
              <a:rPr lang="en-US" sz="1600" b="1" i="0" dirty="0">
                <a:effectLst/>
                <a:latin typeface="72-Regular"/>
                <a:cs typeface="72 Condensed" panose="020B0506030000000003" pitchFamily="34" charset="0"/>
              </a:rPr>
              <a:t>a web application hosted by SAP to discover, explore, and test SAP and partner APIs (application programming interfaces) that are required to build extensions or process integrations</a:t>
            </a:r>
            <a:r>
              <a:rPr lang="en-US" sz="1600" b="0" i="0" dirty="0">
                <a:effectLst/>
                <a:latin typeface="72-Regular"/>
                <a:cs typeface="72 Condensed" panose="020B0506030000000003" pitchFamily="34" charset="0"/>
              </a:rPr>
              <a:t>. It also hosts Integration content, Events, CDS views, and more.</a:t>
            </a:r>
            <a:endParaRPr lang="en-IN" sz="2000" dirty="0">
              <a:latin typeface="72-Regular"/>
              <a:cs typeface="72 Condensed" panose="020B0506030000000003" pitchFamily="34" charset="0"/>
            </a:endParaRPr>
          </a:p>
        </p:txBody>
      </p:sp>
      <p:pic>
        <p:nvPicPr>
          <p:cNvPr id="3" name="Picture 2">
            <a:extLst>
              <a:ext uri="{FF2B5EF4-FFF2-40B4-BE49-F238E27FC236}">
                <a16:creationId xmlns:a16="http://schemas.microsoft.com/office/drawing/2014/main" id="{C558F458-4ABE-7FD1-2BA5-0DFA56A8DC00}"/>
              </a:ext>
            </a:extLst>
          </p:cNvPr>
          <p:cNvPicPr>
            <a:picLocks noChangeAspect="1"/>
          </p:cNvPicPr>
          <p:nvPr/>
        </p:nvPicPr>
        <p:blipFill>
          <a:blip r:embed="rId4"/>
          <a:stretch>
            <a:fillRect/>
          </a:stretch>
        </p:blipFill>
        <p:spPr>
          <a:xfrm>
            <a:off x="2458008" y="3429000"/>
            <a:ext cx="7272808" cy="3001184"/>
          </a:xfrm>
          <a:prstGeom prst="rect">
            <a:avLst/>
          </a:prstGeom>
        </p:spPr>
      </p:pic>
    </p:spTree>
    <p:extLst>
      <p:ext uri="{BB962C8B-B14F-4D97-AF65-F5344CB8AC3E}">
        <p14:creationId xmlns:p14="http://schemas.microsoft.com/office/powerpoint/2010/main" val="7989960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5" name="Ink 44">
                <a:extLst>
                  <a:ext uri="{FF2B5EF4-FFF2-40B4-BE49-F238E27FC236}">
                    <a16:creationId xmlns:a16="http://schemas.microsoft.com/office/drawing/2014/main" id="{FEC8438D-D7BE-A9A1-82DE-187B3B9F91AF}"/>
                  </a:ext>
                </a:extLst>
              </p14:cNvPr>
              <p14:cNvContentPartPr/>
              <p14:nvPr/>
            </p14:nvContentPartPr>
            <p14:xfrm>
              <a:off x="7182635" y="366692"/>
              <a:ext cx="3871440" cy="2627640"/>
            </p14:xfrm>
          </p:contentPart>
        </mc:Choice>
        <mc:Fallback xmlns="">
          <p:pic>
            <p:nvPicPr>
              <p:cNvPr id="45" name="Ink 44">
                <a:extLst>
                  <a:ext uri="{FF2B5EF4-FFF2-40B4-BE49-F238E27FC236}">
                    <a16:creationId xmlns:a16="http://schemas.microsoft.com/office/drawing/2014/main" id="{FEC8438D-D7BE-A9A1-82DE-187B3B9F91AF}"/>
                  </a:ext>
                </a:extLst>
              </p:cNvPr>
              <p:cNvPicPr/>
              <p:nvPr/>
            </p:nvPicPr>
            <p:blipFill>
              <a:blip r:embed="rId3"/>
              <a:stretch>
                <a:fillRect/>
              </a:stretch>
            </p:blipFill>
            <p:spPr>
              <a:xfrm>
                <a:off x="7173635" y="357692"/>
                <a:ext cx="3889080" cy="264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1A5D37B2-02AA-E179-3D4E-5156B7726061}"/>
                  </a:ext>
                </a:extLst>
              </p14:cNvPr>
              <p14:cNvContentPartPr/>
              <p14:nvPr/>
            </p14:nvContentPartPr>
            <p14:xfrm>
              <a:off x="799475" y="632012"/>
              <a:ext cx="758160" cy="1132920"/>
            </p14:xfrm>
          </p:contentPart>
        </mc:Choice>
        <mc:Fallback xmlns="">
          <p:pic>
            <p:nvPicPr>
              <p:cNvPr id="48" name="Ink 47">
                <a:extLst>
                  <a:ext uri="{FF2B5EF4-FFF2-40B4-BE49-F238E27FC236}">
                    <a16:creationId xmlns:a16="http://schemas.microsoft.com/office/drawing/2014/main" id="{1A5D37B2-02AA-E179-3D4E-5156B7726061}"/>
                  </a:ext>
                </a:extLst>
              </p:cNvPr>
              <p:cNvPicPr/>
              <p:nvPr/>
            </p:nvPicPr>
            <p:blipFill>
              <a:blip r:embed="rId5"/>
              <a:stretch>
                <a:fillRect/>
              </a:stretch>
            </p:blipFill>
            <p:spPr>
              <a:xfrm>
                <a:off x="790475" y="623012"/>
                <a:ext cx="77580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4644BC70-5E68-A706-A442-3D009EB5A004}"/>
                  </a:ext>
                </a:extLst>
              </p14:cNvPr>
              <p14:cNvContentPartPr/>
              <p14:nvPr/>
            </p14:nvContentPartPr>
            <p14:xfrm>
              <a:off x="1503635" y="414932"/>
              <a:ext cx="731160" cy="782640"/>
            </p14:xfrm>
          </p:contentPart>
        </mc:Choice>
        <mc:Fallback xmlns="">
          <p:pic>
            <p:nvPicPr>
              <p:cNvPr id="54" name="Ink 53">
                <a:extLst>
                  <a:ext uri="{FF2B5EF4-FFF2-40B4-BE49-F238E27FC236}">
                    <a16:creationId xmlns:a16="http://schemas.microsoft.com/office/drawing/2014/main" id="{4644BC70-5E68-A706-A442-3D009EB5A004}"/>
                  </a:ext>
                </a:extLst>
              </p:cNvPr>
              <p:cNvPicPr/>
              <p:nvPr/>
            </p:nvPicPr>
            <p:blipFill>
              <a:blip r:embed="rId7"/>
              <a:stretch>
                <a:fillRect/>
              </a:stretch>
            </p:blipFill>
            <p:spPr>
              <a:xfrm>
                <a:off x="1494635" y="405932"/>
                <a:ext cx="74880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7" name="Ink 56">
                <a:extLst>
                  <a:ext uri="{FF2B5EF4-FFF2-40B4-BE49-F238E27FC236}">
                    <a16:creationId xmlns:a16="http://schemas.microsoft.com/office/drawing/2014/main" id="{0B37961D-BCE5-3EC4-6DBD-E4B6D27958B1}"/>
                  </a:ext>
                </a:extLst>
              </p14:cNvPr>
              <p14:cNvContentPartPr/>
              <p14:nvPr/>
            </p14:nvContentPartPr>
            <p14:xfrm>
              <a:off x="1788395" y="1234292"/>
              <a:ext cx="248400" cy="123480"/>
            </p14:xfrm>
          </p:contentPart>
        </mc:Choice>
        <mc:Fallback xmlns="">
          <p:pic>
            <p:nvPicPr>
              <p:cNvPr id="57" name="Ink 56">
                <a:extLst>
                  <a:ext uri="{FF2B5EF4-FFF2-40B4-BE49-F238E27FC236}">
                    <a16:creationId xmlns:a16="http://schemas.microsoft.com/office/drawing/2014/main" id="{0B37961D-BCE5-3EC4-6DBD-E4B6D27958B1}"/>
                  </a:ext>
                </a:extLst>
              </p:cNvPr>
              <p:cNvPicPr/>
              <p:nvPr/>
            </p:nvPicPr>
            <p:blipFill>
              <a:blip r:embed="rId9"/>
              <a:stretch>
                <a:fillRect/>
              </a:stretch>
            </p:blipFill>
            <p:spPr>
              <a:xfrm>
                <a:off x="1779395" y="1225292"/>
                <a:ext cx="266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7" name="Ink 66">
                <a:extLst>
                  <a:ext uri="{FF2B5EF4-FFF2-40B4-BE49-F238E27FC236}">
                    <a16:creationId xmlns:a16="http://schemas.microsoft.com/office/drawing/2014/main" id="{53590FD9-462E-E72A-BB36-D84BFCD9B3DA}"/>
                  </a:ext>
                </a:extLst>
              </p14:cNvPr>
              <p14:cNvContentPartPr/>
              <p14:nvPr/>
            </p14:nvContentPartPr>
            <p14:xfrm>
              <a:off x="6551555" y="150332"/>
              <a:ext cx="3630600" cy="3017520"/>
            </p14:xfrm>
          </p:contentPart>
        </mc:Choice>
        <mc:Fallback xmlns="">
          <p:pic>
            <p:nvPicPr>
              <p:cNvPr id="67" name="Ink 66">
                <a:extLst>
                  <a:ext uri="{FF2B5EF4-FFF2-40B4-BE49-F238E27FC236}">
                    <a16:creationId xmlns:a16="http://schemas.microsoft.com/office/drawing/2014/main" id="{53590FD9-462E-E72A-BB36-D84BFCD9B3DA}"/>
                  </a:ext>
                </a:extLst>
              </p:cNvPr>
              <p:cNvPicPr/>
              <p:nvPr/>
            </p:nvPicPr>
            <p:blipFill>
              <a:blip r:embed="rId11"/>
              <a:stretch>
                <a:fillRect/>
              </a:stretch>
            </p:blipFill>
            <p:spPr>
              <a:xfrm>
                <a:off x="6542555" y="141332"/>
                <a:ext cx="3648240" cy="3035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9" name="Ink 78">
                <a:extLst>
                  <a:ext uri="{FF2B5EF4-FFF2-40B4-BE49-F238E27FC236}">
                    <a16:creationId xmlns:a16="http://schemas.microsoft.com/office/drawing/2014/main" id="{A28AF191-E0F7-3D80-0FD3-A2A023E2793A}"/>
                  </a:ext>
                </a:extLst>
              </p14:cNvPr>
              <p14:cNvContentPartPr/>
              <p14:nvPr/>
            </p14:nvContentPartPr>
            <p14:xfrm>
              <a:off x="196835" y="167252"/>
              <a:ext cx="1266120" cy="455400"/>
            </p14:xfrm>
          </p:contentPart>
        </mc:Choice>
        <mc:Fallback xmlns="">
          <p:pic>
            <p:nvPicPr>
              <p:cNvPr id="79" name="Ink 78">
                <a:extLst>
                  <a:ext uri="{FF2B5EF4-FFF2-40B4-BE49-F238E27FC236}">
                    <a16:creationId xmlns:a16="http://schemas.microsoft.com/office/drawing/2014/main" id="{A28AF191-E0F7-3D80-0FD3-A2A023E2793A}"/>
                  </a:ext>
                </a:extLst>
              </p:cNvPr>
              <p:cNvPicPr/>
              <p:nvPr/>
            </p:nvPicPr>
            <p:blipFill>
              <a:blip r:embed="rId13"/>
              <a:stretch>
                <a:fillRect/>
              </a:stretch>
            </p:blipFill>
            <p:spPr>
              <a:xfrm>
                <a:off x="187835" y="158252"/>
                <a:ext cx="128376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8" name="Ink 107">
                <a:extLst>
                  <a:ext uri="{FF2B5EF4-FFF2-40B4-BE49-F238E27FC236}">
                    <a16:creationId xmlns:a16="http://schemas.microsoft.com/office/drawing/2014/main" id="{F4158CA2-D1A1-6D68-EF8D-A3B3BF575FEB}"/>
                  </a:ext>
                </a:extLst>
              </p14:cNvPr>
              <p14:cNvContentPartPr/>
              <p14:nvPr/>
            </p14:nvContentPartPr>
            <p14:xfrm>
              <a:off x="3676595" y="188492"/>
              <a:ext cx="1970280" cy="605520"/>
            </p14:xfrm>
          </p:contentPart>
        </mc:Choice>
        <mc:Fallback xmlns="">
          <p:pic>
            <p:nvPicPr>
              <p:cNvPr id="108" name="Ink 107">
                <a:extLst>
                  <a:ext uri="{FF2B5EF4-FFF2-40B4-BE49-F238E27FC236}">
                    <a16:creationId xmlns:a16="http://schemas.microsoft.com/office/drawing/2014/main" id="{F4158CA2-D1A1-6D68-EF8D-A3B3BF575FEB}"/>
                  </a:ext>
                </a:extLst>
              </p:cNvPr>
              <p:cNvPicPr/>
              <p:nvPr/>
            </p:nvPicPr>
            <p:blipFill>
              <a:blip r:embed="rId15"/>
              <a:stretch>
                <a:fillRect/>
              </a:stretch>
            </p:blipFill>
            <p:spPr>
              <a:xfrm>
                <a:off x="3667595" y="179492"/>
                <a:ext cx="198792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2" name="Ink 111">
                <a:extLst>
                  <a:ext uri="{FF2B5EF4-FFF2-40B4-BE49-F238E27FC236}">
                    <a16:creationId xmlns:a16="http://schemas.microsoft.com/office/drawing/2014/main" id="{38F5336E-DA8F-5075-E27B-07EF33C1C059}"/>
                  </a:ext>
                </a:extLst>
              </p14:cNvPr>
              <p14:cNvContentPartPr/>
              <p14:nvPr/>
            </p14:nvContentPartPr>
            <p14:xfrm>
              <a:off x="5835155" y="1385852"/>
              <a:ext cx="1896840" cy="198360"/>
            </p14:xfrm>
          </p:contentPart>
        </mc:Choice>
        <mc:Fallback xmlns="">
          <p:pic>
            <p:nvPicPr>
              <p:cNvPr id="112" name="Ink 111">
                <a:extLst>
                  <a:ext uri="{FF2B5EF4-FFF2-40B4-BE49-F238E27FC236}">
                    <a16:creationId xmlns:a16="http://schemas.microsoft.com/office/drawing/2014/main" id="{38F5336E-DA8F-5075-E27B-07EF33C1C059}"/>
                  </a:ext>
                </a:extLst>
              </p:cNvPr>
              <p:cNvPicPr/>
              <p:nvPr/>
            </p:nvPicPr>
            <p:blipFill>
              <a:blip r:embed="rId17"/>
              <a:stretch>
                <a:fillRect/>
              </a:stretch>
            </p:blipFill>
            <p:spPr>
              <a:xfrm>
                <a:off x="5826155" y="1376852"/>
                <a:ext cx="1914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4" name="Ink 123">
                <a:extLst>
                  <a:ext uri="{FF2B5EF4-FFF2-40B4-BE49-F238E27FC236}">
                    <a16:creationId xmlns:a16="http://schemas.microsoft.com/office/drawing/2014/main" id="{BFBBFA1F-3C47-99F2-6CC2-243573140068}"/>
                  </a:ext>
                </a:extLst>
              </p14:cNvPr>
              <p14:cNvContentPartPr/>
              <p14:nvPr/>
            </p14:nvContentPartPr>
            <p14:xfrm>
              <a:off x="169835" y="716612"/>
              <a:ext cx="5694120" cy="999360"/>
            </p14:xfrm>
          </p:contentPart>
        </mc:Choice>
        <mc:Fallback xmlns="">
          <p:pic>
            <p:nvPicPr>
              <p:cNvPr id="124" name="Ink 123">
                <a:extLst>
                  <a:ext uri="{FF2B5EF4-FFF2-40B4-BE49-F238E27FC236}">
                    <a16:creationId xmlns:a16="http://schemas.microsoft.com/office/drawing/2014/main" id="{BFBBFA1F-3C47-99F2-6CC2-243573140068}"/>
                  </a:ext>
                </a:extLst>
              </p:cNvPr>
              <p:cNvPicPr/>
              <p:nvPr/>
            </p:nvPicPr>
            <p:blipFill>
              <a:blip r:embed="rId19"/>
              <a:stretch>
                <a:fillRect/>
              </a:stretch>
            </p:blipFill>
            <p:spPr>
              <a:xfrm>
                <a:off x="160835" y="707612"/>
                <a:ext cx="5711760" cy="1017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0" name="Ink 129">
                <a:extLst>
                  <a:ext uri="{FF2B5EF4-FFF2-40B4-BE49-F238E27FC236}">
                    <a16:creationId xmlns:a16="http://schemas.microsoft.com/office/drawing/2014/main" id="{831229D1-8FD8-F0AF-4430-C77A8D12C2AC}"/>
                  </a:ext>
                </a:extLst>
              </p14:cNvPr>
              <p14:cNvContentPartPr/>
              <p14:nvPr/>
            </p14:nvContentPartPr>
            <p14:xfrm>
              <a:off x="942755" y="2347412"/>
              <a:ext cx="1980000" cy="895680"/>
            </p14:xfrm>
          </p:contentPart>
        </mc:Choice>
        <mc:Fallback xmlns="">
          <p:pic>
            <p:nvPicPr>
              <p:cNvPr id="130" name="Ink 129">
                <a:extLst>
                  <a:ext uri="{FF2B5EF4-FFF2-40B4-BE49-F238E27FC236}">
                    <a16:creationId xmlns:a16="http://schemas.microsoft.com/office/drawing/2014/main" id="{831229D1-8FD8-F0AF-4430-C77A8D12C2AC}"/>
                  </a:ext>
                </a:extLst>
              </p:cNvPr>
              <p:cNvPicPr/>
              <p:nvPr/>
            </p:nvPicPr>
            <p:blipFill>
              <a:blip r:embed="rId21"/>
              <a:stretch>
                <a:fillRect/>
              </a:stretch>
            </p:blipFill>
            <p:spPr>
              <a:xfrm>
                <a:off x="933755" y="2338412"/>
                <a:ext cx="1997640" cy="913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2" name="Ink 141">
                <a:extLst>
                  <a:ext uri="{FF2B5EF4-FFF2-40B4-BE49-F238E27FC236}">
                    <a16:creationId xmlns:a16="http://schemas.microsoft.com/office/drawing/2014/main" id="{0B329BA4-CB6D-D79D-58BC-8C8CA9A39F43}"/>
                  </a:ext>
                </a:extLst>
              </p14:cNvPr>
              <p14:cNvContentPartPr/>
              <p14:nvPr/>
            </p14:nvContentPartPr>
            <p14:xfrm>
              <a:off x="1329035" y="3280532"/>
              <a:ext cx="1433520" cy="388440"/>
            </p14:xfrm>
          </p:contentPart>
        </mc:Choice>
        <mc:Fallback xmlns="">
          <p:pic>
            <p:nvPicPr>
              <p:cNvPr id="142" name="Ink 141">
                <a:extLst>
                  <a:ext uri="{FF2B5EF4-FFF2-40B4-BE49-F238E27FC236}">
                    <a16:creationId xmlns:a16="http://schemas.microsoft.com/office/drawing/2014/main" id="{0B329BA4-CB6D-D79D-58BC-8C8CA9A39F43}"/>
                  </a:ext>
                </a:extLst>
              </p:cNvPr>
              <p:cNvPicPr/>
              <p:nvPr/>
            </p:nvPicPr>
            <p:blipFill>
              <a:blip r:embed="rId23"/>
              <a:stretch>
                <a:fillRect/>
              </a:stretch>
            </p:blipFill>
            <p:spPr>
              <a:xfrm>
                <a:off x="1320035" y="3271532"/>
                <a:ext cx="14511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6" name="Ink 145">
                <a:extLst>
                  <a:ext uri="{FF2B5EF4-FFF2-40B4-BE49-F238E27FC236}">
                    <a16:creationId xmlns:a16="http://schemas.microsoft.com/office/drawing/2014/main" id="{4BF1089C-BF0E-90CF-DC23-F2A020F617A5}"/>
                  </a:ext>
                </a:extLst>
              </p14:cNvPr>
              <p14:cNvContentPartPr/>
              <p14:nvPr/>
            </p14:nvContentPartPr>
            <p14:xfrm>
              <a:off x="3195635" y="1874012"/>
              <a:ext cx="2386440" cy="794160"/>
            </p14:xfrm>
          </p:contentPart>
        </mc:Choice>
        <mc:Fallback xmlns="">
          <p:pic>
            <p:nvPicPr>
              <p:cNvPr id="146" name="Ink 145">
                <a:extLst>
                  <a:ext uri="{FF2B5EF4-FFF2-40B4-BE49-F238E27FC236}">
                    <a16:creationId xmlns:a16="http://schemas.microsoft.com/office/drawing/2014/main" id="{4BF1089C-BF0E-90CF-DC23-F2A020F617A5}"/>
                  </a:ext>
                </a:extLst>
              </p:cNvPr>
              <p:cNvPicPr/>
              <p:nvPr/>
            </p:nvPicPr>
            <p:blipFill>
              <a:blip r:embed="rId25"/>
              <a:stretch>
                <a:fillRect/>
              </a:stretch>
            </p:blipFill>
            <p:spPr>
              <a:xfrm>
                <a:off x="3186635" y="1865012"/>
                <a:ext cx="2404080" cy="81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3" name="Ink 172">
                <a:extLst>
                  <a:ext uri="{FF2B5EF4-FFF2-40B4-BE49-F238E27FC236}">
                    <a16:creationId xmlns:a16="http://schemas.microsoft.com/office/drawing/2014/main" id="{14508AB0-3214-656A-E945-014C7C424E4C}"/>
                  </a:ext>
                </a:extLst>
              </p14:cNvPr>
              <p14:cNvContentPartPr/>
              <p14:nvPr/>
            </p14:nvContentPartPr>
            <p14:xfrm>
              <a:off x="3516035" y="3761132"/>
              <a:ext cx="2442240" cy="1461960"/>
            </p14:xfrm>
          </p:contentPart>
        </mc:Choice>
        <mc:Fallback xmlns="">
          <p:pic>
            <p:nvPicPr>
              <p:cNvPr id="173" name="Ink 172">
                <a:extLst>
                  <a:ext uri="{FF2B5EF4-FFF2-40B4-BE49-F238E27FC236}">
                    <a16:creationId xmlns:a16="http://schemas.microsoft.com/office/drawing/2014/main" id="{14508AB0-3214-656A-E945-014C7C424E4C}"/>
                  </a:ext>
                </a:extLst>
              </p:cNvPr>
              <p:cNvPicPr/>
              <p:nvPr/>
            </p:nvPicPr>
            <p:blipFill>
              <a:blip r:embed="rId27"/>
              <a:stretch>
                <a:fillRect/>
              </a:stretch>
            </p:blipFill>
            <p:spPr>
              <a:xfrm>
                <a:off x="3507035" y="3752132"/>
                <a:ext cx="2459880" cy="1479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6" name="Ink 175">
                <a:extLst>
                  <a:ext uri="{FF2B5EF4-FFF2-40B4-BE49-F238E27FC236}">
                    <a16:creationId xmlns:a16="http://schemas.microsoft.com/office/drawing/2014/main" id="{3089950C-2A6F-010D-9D07-AFF7DF09B539}"/>
                  </a:ext>
                </a:extLst>
              </p14:cNvPr>
              <p14:cNvContentPartPr/>
              <p14:nvPr/>
            </p14:nvContentPartPr>
            <p14:xfrm>
              <a:off x="5411075" y="2611292"/>
              <a:ext cx="1499040" cy="1970640"/>
            </p14:xfrm>
          </p:contentPart>
        </mc:Choice>
        <mc:Fallback xmlns="">
          <p:pic>
            <p:nvPicPr>
              <p:cNvPr id="176" name="Ink 175">
                <a:extLst>
                  <a:ext uri="{FF2B5EF4-FFF2-40B4-BE49-F238E27FC236}">
                    <a16:creationId xmlns:a16="http://schemas.microsoft.com/office/drawing/2014/main" id="{3089950C-2A6F-010D-9D07-AFF7DF09B539}"/>
                  </a:ext>
                </a:extLst>
              </p:cNvPr>
              <p:cNvPicPr/>
              <p:nvPr/>
            </p:nvPicPr>
            <p:blipFill>
              <a:blip r:embed="rId29"/>
              <a:stretch>
                <a:fillRect/>
              </a:stretch>
            </p:blipFill>
            <p:spPr>
              <a:xfrm>
                <a:off x="5402075" y="2602292"/>
                <a:ext cx="1516680" cy="1988280"/>
              </a:xfrm>
              <a:prstGeom prst="rect">
                <a:avLst/>
              </a:prstGeom>
            </p:spPr>
          </p:pic>
        </mc:Fallback>
      </mc:AlternateContent>
    </p:spTree>
    <p:extLst>
      <p:ext uri="{BB962C8B-B14F-4D97-AF65-F5344CB8AC3E}">
        <p14:creationId xmlns:p14="http://schemas.microsoft.com/office/powerpoint/2010/main" val="1431181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EDB79-47CB-E3B8-C43D-B348CF832BA8}"/>
              </a:ext>
            </a:extLst>
          </p:cNvPr>
          <p:cNvSpPr txBox="1"/>
          <p:nvPr/>
        </p:nvSpPr>
        <p:spPr>
          <a:xfrm>
            <a:off x="333772" y="260648"/>
            <a:ext cx="11665296" cy="3785652"/>
          </a:xfrm>
          <a:prstGeom prst="rect">
            <a:avLst/>
          </a:prstGeom>
          <a:noFill/>
        </p:spPr>
        <p:txBody>
          <a:bodyPr wrap="square" rtlCol="0">
            <a:spAutoFit/>
          </a:bodyPr>
          <a:lstStyle/>
          <a:p>
            <a:r>
              <a:rPr lang="en-US" dirty="0"/>
              <a:t>Authenticate – if the user has a valid account. We are using OAuth to authenticate. I just joined new IT company, I got an id card, so to enter in company premise, I need to punch my id card. This is authentication.</a:t>
            </a:r>
          </a:p>
          <a:p>
            <a:endParaRPr lang="en-US" dirty="0"/>
          </a:p>
          <a:p>
            <a:r>
              <a:rPr lang="en-US" dirty="0"/>
              <a:t>Once I enter in premises, can I go in any room?</a:t>
            </a:r>
          </a:p>
          <a:p>
            <a:r>
              <a:rPr lang="en-US" dirty="0"/>
              <a:t>May be not like some rooms, entry is restricted like CEO room, server room. This is equivalent to authorization.</a:t>
            </a:r>
          </a:p>
          <a:p>
            <a:endParaRPr lang="en-US" dirty="0"/>
          </a:p>
          <a:p>
            <a:r>
              <a:rPr lang="en-US" dirty="0"/>
              <a:t>Authorization – what permissions user have. In BTP these permissions are controlled using </a:t>
            </a:r>
            <a:r>
              <a:rPr lang="en-US" b="1" dirty="0"/>
              <a:t>scope.</a:t>
            </a:r>
            <a:endParaRPr lang="en-US" dirty="0"/>
          </a:p>
        </p:txBody>
      </p:sp>
    </p:spTree>
    <p:extLst>
      <p:ext uri="{BB962C8B-B14F-4D97-AF65-F5344CB8AC3E}">
        <p14:creationId xmlns:p14="http://schemas.microsoft.com/office/powerpoint/2010/main" val="50785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000"/>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z="1800" smtClean="0"/>
              <a:pPr/>
              <a:t>6</a:t>
            </a:fld>
            <a:endParaRPr lang="en-US" sz="1800"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Cloud Offerings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Black" panose="020B0A04020102020204" pitchFamily="34" charset="0"/>
              </a:rPr>
              <a:t>www.anubhavtrainings.com</a:t>
            </a:r>
            <a:endParaRPr lang="en-IN" sz="100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r>
              <a:rPr lang="en-IN" sz="1600" dirty="0"/>
              <a:t>Content</a:t>
            </a:r>
          </a:p>
        </p:txBody>
      </p:sp>
      <p:grpSp>
        <p:nvGrpSpPr>
          <p:cNvPr id="2" name="Group 1">
            <a:extLst>
              <a:ext uri="{FF2B5EF4-FFF2-40B4-BE49-F238E27FC236}">
                <a16:creationId xmlns:a16="http://schemas.microsoft.com/office/drawing/2014/main" id="{007BB144-573E-CB93-DBBE-F3C0E81D3F8E}"/>
              </a:ext>
            </a:extLst>
          </p:cNvPr>
          <p:cNvGrpSpPr/>
          <p:nvPr/>
        </p:nvGrpSpPr>
        <p:grpSpPr>
          <a:xfrm>
            <a:off x="369350" y="1330003"/>
            <a:ext cx="3936650" cy="944905"/>
            <a:chOff x="674246" y="1335315"/>
            <a:chExt cx="3937675" cy="945151"/>
          </a:xfrm>
        </p:grpSpPr>
        <p:sp>
          <p:nvSpPr>
            <p:cNvPr id="3" name="Rectangle 2">
              <a:extLst>
                <a:ext uri="{FF2B5EF4-FFF2-40B4-BE49-F238E27FC236}">
                  <a16:creationId xmlns:a16="http://schemas.microsoft.com/office/drawing/2014/main" id="{B1AEC345-7C4E-DF61-9300-4E672B8AE888}"/>
                </a:ext>
              </a:extLst>
            </p:cNvPr>
            <p:cNvSpPr/>
            <p:nvPr/>
          </p:nvSpPr>
          <p:spPr>
            <a:xfrm>
              <a:off x="674246"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4" name="Rectangle 3">
              <a:extLst>
                <a:ext uri="{FF2B5EF4-FFF2-40B4-BE49-F238E27FC236}">
                  <a16:creationId xmlns:a16="http://schemas.microsoft.com/office/drawing/2014/main" id="{A3102F28-43C5-F091-3456-38178A98E2CD}"/>
                </a:ext>
              </a:extLst>
            </p:cNvPr>
            <p:cNvSpPr/>
            <p:nvPr/>
          </p:nvSpPr>
          <p:spPr>
            <a:xfrm>
              <a:off x="674246"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a:t>
              </a:r>
            </a:p>
          </p:txBody>
        </p:sp>
        <p:sp>
          <p:nvSpPr>
            <p:cNvPr id="5" name="Rectangle 4">
              <a:extLst>
                <a:ext uri="{FF2B5EF4-FFF2-40B4-BE49-F238E27FC236}">
                  <a16:creationId xmlns:a16="http://schemas.microsoft.com/office/drawing/2014/main" id="{7959F6BB-5A47-F25A-E782-DEF929C5119F}"/>
                </a:ext>
              </a:extLst>
            </p:cNvPr>
            <p:cNvSpPr/>
            <p:nvPr/>
          </p:nvSpPr>
          <p:spPr>
            <a:xfrm>
              <a:off x="2851865" y="1335315"/>
              <a:ext cx="1760056" cy="9451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 As a Service</a:t>
              </a:r>
            </a:p>
          </p:txBody>
        </p:sp>
      </p:grpSp>
      <p:grpSp>
        <p:nvGrpSpPr>
          <p:cNvPr id="7" name="Group 6">
            <a:extLst>
              <a:ext uri="{FF2B5EF4-FFF2-40B4-BE49-F238E27FC236}">
                <a16:creationId xmlns:a16="http://schemas.microsoft.com/office/drawing/2014/main" id="{960FD47F-861C-82B4-3D2A-49559C76D497}"/>
              </a:ext>
            </a:extLst>
          </p:cNvPr>
          <p:cNvGrpSpPr/>
          <p:nvPr/>
        </p:nvGrpSpPr>
        <p:grpSpPr>
          <a:xfrm>
            <a:off x="350429" y="2334916"/>
            <a:ext cx="3955570" cy="1949817"/>
            <a:chOff x="655321" y="2340489"/>
            <a:chExt cx="3956600" cy="1950325"/>
          </a:xfrm>
        </p:grpSpPr>
        <p:sp>
          <p:nvSpPr>
            <p:cNvPr id="8" name="Rectangle 7">
              <a:extLst>
                <a:ext uri="{FF2B5EF4-FFF2-40B4-BE49-F238E27FC236}">
                  <a16:creationId xmlns:a16="http://schemas.microsoft.com/office/drawing/2014/main" id="{CF8F7193-D4B5-5AAB-D1B5-FCE81307B337}"/>
                </a:ext>
              </a:extLst>
            </p:cNvPr>
            <p:cNvSpPr/>
            <p:nvPr/>
          </p:nvSpPr>
          <p:spPr>
            <a:xfrm>
              <a:off x="655321"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OS</a:t>
              </a:r>
            </a:p>
          </p:txBody>
        </p:sp>
        <p:sp>
          <p:nvSpPr>
            <p:cNvPr id="9" name="Rectangle 8">
              <a:extLst>
                <a:ext uri="{FF2B5EF4-FFF2-40B4-BE49-F238E27FC236}">
                  <a16:creationId xmlns:a16="http://schemas.microsoft.com/office/drawing/2014/main" id="{D9C0E38C-5533-549F-8DA4-3A0A891CB564}"/>
                </a:ext>
              </a:extLst>
            </p:cNvPr>
            <p:cNvSpPr/>
            <p:nvPr/>
          </p:nvSpPr>
          <p:spPr>
            <a:xfrm>
              <a:off x="655321"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Database</a:t>
              </a:r>
            </a:p>
          </p:txBody>
        </p:sp>
        <p:sp>
          <p:nvSpPr>
            <p:cNvPr id="10" name="Rectangle 9">
              <a:extLst>
                <a:ext uri="{FF2B5EF4-FFF2-40B4-BE49-F238E27FC236}">
                  <a16:creationId xmlns:a16="http://schemas.microsoft.com/office/drawing/2014/main" id="{DB89ED4E-6294-C8C8-939A-88A829C9E818}"/>
                </a:ext>
              </a:extLst>
            </p:cNvPr>
            <p:cNvSpPr/>
            <p:nvPr/>
          </p:nvSpPr>
          <p:spPr>
            <a:xfrm>
              <a:off x="655321"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Middleware</a:t>
              </a:r>
            </a:p>
          </p:txBody>
        </p:sp>
        <p:sp>
          <p:nvSpPr>
            <p:cNvPr id="12" name="Rectangle 11">
              <a:extLst>
                <a:ext uri="{FF2B5EF4-FFF2-40B4-BE49-F238E27FC236}">
                  <a16:creationId xmlns:a16="http://schemas.microsoft.com/office/drawing/2014/main" id="{9D08B478-D0CE-DA41-FB84-E2C227E2F81A}"/>
                </a:ext>
              </a:extLst>
            </p:cNvPr>
            <p:cNvSpPr/>
            <p:nvPr/>
          </p:nvSpPr>
          <p:spPr>
            <a:xfrm>
              <a:off x="655321"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Runtime</a:t>
              </a:r>
            </a:p>
          </p:txBody>
        </p:sp>
        <p:sp>
          <p:nvSpPr>
            <p:cNvPr id="13" name="Rectangle 12">
              <a:extLst>
                <a:ext uri="{FF2B5EF4-FFF2-40B4-BE49-F238E27FC236}">
                  <a16:creationId xmlns:a16="http://schemas.microsoft.com/office/drawing/2014/main" id="{4DC13434-23B3-CDEF-53E8-4BC2FE88D2D6}"/>
                </a:ext>
              </a:extLst>
            </p:cNvPr>
            <p:cNvSpPr/>
            <p:nvPr/>
          </p:nvSpPr>
          <p:spPr>
            <a:xfrm>
              <a:off x="2851865"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Platform as a Service</a:t>
              </a:r>
            </a:p>
          </p:txBody>
        </p:sp>
      </p:grpSp>
      <p:grpSp>
        <p:nvGrpSpPr>
          <p:cNvPr id="14" name="Group 13">
            <a:extLst>
              <a:ext uri="{FF2B5EF4-FFF2-40B4-BE49-F238E27FC236}">
                <a16:creationId xmlns:a16="http://schemas.microsoft.com/office/drawing/2014/main" id="{48D2162F-A764-4628-91C1-D68ED86A059C}"/>
              </a:ext>
            </a:extLst>
          </p:cNvPr>
          <p:cNvGrpSpPr/>
          <p:nvPr/>
        </p:nvGrpSpPr>
        <p:grpSpPr>
          <a:xfrm>
            <a:off x="350429" y="4344739"/>
            <a:ext cx="3955570" cy="1949819"/>
            <a:chOff x="655321" y="4350836"/>
            <a:chExt cx="3956600" cy="1950327"/>
          </a:xfrm>
        </p:grpSpPr>
        <p:sp>
          <p:nvSpPr>
            <p:cNvPr id="16" name="Rectangle 15">
              <a:extLst>
                <a:ext uri="{FF2B5EF4-FFF2-40B4-BE49-F238E27FC236}">
                  <a16:creationId xmlns:a16="http://schemas.microsoft.com/office/drawing/2014/main" id="{7AE2254E-0409-15BE-B392-6E88A2508EC2}"/>
                </a:ext>
              </a:extLst>
            </p:cNvPr>
            <p:cNvSpPr/>
            <p:nvPr/>
          </p:nvSpPr>
          <p:spPr>
            <a:xfrm>
              <a:off x="655321"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Networking</a:t>
              </a:r>
            </a:p>
          </p:txBody>
        </p:sp>
        <p:sp>
          <p:nvSpPr>
            <p:cNvPr id="17" name="Rectangle 16">
              <a:extLst>
                <a:ext uri="{FF2B5EF4-FFF2-40B4-BE49-F238E27FC236}">
                  <a16:creationId xmlns:a16="http://schemas.microsoft.com/office/drawing/2014/main" id="{845BA4F8-961A-449C-8EE6-5B7D5C4197BE}"/>
                </a:ext>
              </a:extLst>
            </p:cNvPr>
            <p:cNvSpPr/>
            <p:nvPr/>
          </p:nvSpPr>
          <p:spPr>
            <a:xfrm>
              <a:off x="655321"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Storage</a:t>
              </a:r>
            </a:p>
          </p:txBody>
        </p:sp>
        <p:sp>
          <p:nvSpPr>
            <p:cNvPr id="21" name="Rectangle 20">
              <a:extLst>
                <a:ext uri="{FF2B5EF4-FFF2-40B4-BE49-F238E27FC236}">
                  <a16:creationId xmlns:a16="http://schemas.microsoft.com/office/drawing/2014/main" id="{C6F36E7A-7705-09F6-4820-8F2C6CBB6627}"/>
                </a:ext>
              </a:extLst>
            </p:cNvPr>
            <p:cNvSpPr/>
            <p:nvPr/>
          </p:nvSpPr>
          <p:spPr>
            <a:xfrm>
              <a:off x="655321"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Servers</a:t>
              </a:r>
            </a:p>
          </p:txBody>
        </p:sp>
        <p:sp>
          <p:nvSpPr>
            <p:cNvPr id="22" name="Rectangle 21">
              <a:extLst>
                <a:ext uri="{FF2B5EF4-FFF2-40B4-BE49-F238E27FC236}">
                  <a16:creationId xmlns:a16="http://schemas.microsoft.com/office/drawing/2014/main" id="{ADFCC2C3-AB6A-B05D-7E0C-20211037FAD1}"/>
                </a:ext>
              </a:extLst>
            </p:cNvPr>
            <p:cNvSpPr/>
            <p:nvPr/>
          </p:nvSpPr>
          <p:spPr>
            <a:xfrm>
              <a:off x="655321"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Virtualization</a:t>
              </a:r>
            </a:p>
          </p:txBody>
        </p:sp>
        <p:sp>
          <p:nvSpPr>
            <p:cNvPr id="23" name="Rectangle 22">
              <a:extLst>
                <a:ext uri="{FF2B5EF4-FFF2-40B4-BE49-F238E27FC236}">
                  <a16:creationId xmlns:a16="http://schemas.microsoft.com/office/drawing/2014/main" id="{FDA2B511-E26E-56FD-7791-94ED685184BB}"/>
                </a:ext>
              </a:extLst>
            </p:cNvPr>
            <p:cNvSpPr/>
            <p:nvPr/>
          </p:nvSpPr>
          <p:spPr>
            <a:xfrm>
              <a:off x="2851865"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Infrastructure as a Service</a:t>
              </a:r>
            </a:p>
          </p:txBody>
        </p:sp>
      </p:grpSp>
      <p:sp>
        <p:nvSpPr>
          <p:cNvPr id="24" name="Rectangle 23">
            <a:extLst>
              <a:ext uri="{FF2B5EF4-FFF2-40B4-BE49-F238E27FC236}">
                <a16:creationId xmlns:a16="http://schemas.microsoft.com/office/drawing/2014/main" id="{42811616-8FDD-7D9E-9C85-9BF85FA1CC6E}"/>
              </a:ext>
            </a:extLst>
          </p:cNvPr>
          <p:cNvSpPr/>
          <p:nvPr/>
        </p:nvSpPr>
        <p:spPr>
          <a:xfrm>
            <a:off x="4382885" y="1330002"/>
            <a:ext cx="1759598" cy="496455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Customer Managed</a:t>
            </a:r>
          </a:p>
        </p:txBody>
      </p:sp>
      <p:grpSp>
        <p:nvGrpSpPr>
          <p:cNvPr id="25" name="Group 24">
            <a:extLst>
              <a:ext uri="{FF2B5EF4-FFF2-40B4-BE49-F238E27FC236}">
                <a16:creationId xmlns:a16="http://schemas.microsoft.com/office/drawing/2014/main" id="{8507DECD-20E1-0D91-FDF0-22A0C86A76E9}"/>
              </a:ext>
            </a:extLst>
          </p:cNvPr>
          <p:cNvGrpSpPr/>
          <p:nvPr/>
        </p:nvGrpSpPr>
        <p:grpSpPr>
          <a:xfrm>
            <a:off x="6219368" y="1330004"/>
            <a:ext cx="1759598" cy="4964553"/>
            <a:chOff x="6525789" y="1335316"/>
            <a:chExt cx="1760056" cy="4965846"/>
          </a:xfrm>
        </p:grpSpPr>
        <p:sp>
          <p:nvSpPr>
            <p:cNvPr id="26" name="Rectangle 25">
              <a:extLst>
                <a:ext uri="{FF2B5EF4-FFF2-40B4-BE49-F238E27FC236}">
                  <a16:creationId xmlns:a16="http://schemas.microsoft.com/office/drawing/2014/main" id="{6EA5DCB4-C9BC-4A9E-9AF0-E1BA0FA84498}"/>
                </a:ext>
              </a:extLst>
            </p:cNvPr>
            <p:cNvSpPr/>
            <p:nvPr/>
          </p:nvSpPr>
          <p:spPr>
            <a:xfrm>
              <a:off x="6525789" y="4350837"/>
              <a:ext cx="1760056" cy="195032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SAP/Partner Managed</a:t>
              </a:r>
            </a:p>
          </p:txBody>
        </p:sp>
        <p:sp>
          <p:nvSpPr>
            <p:cNvPr id="27" name="Rectangle 26">
              <a:extLst>
                <a:ext uri="{FF2B5EF4-FFF2-40B4-BE49-F238E27FC236}">
                  <a16:creationId xmlns:a16="http://schemas.microsoft.com/office/drawing/2014/main" id="{CA9077D2-76D8-33A8-01AE-48B416ECF413}"/>
                </a:ext>
              </a:extLst>
            </p:cNvPr>
            <p:cNvSpPr/>
            <p:nvPr/>
          </p:nvSpPr>
          <p:spPr>
            <a:xfrm>
              <a:off x="6525789" y="1335316"/>
              <a:ext cx="1760056" cy="295549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Customer Managed</a:t>
              </a:r>
            </a:p>
          </p:txBody>
        </p:sp>
      </p:grpSp>
      <p:grpSp>
        <p:nvGrpSpPr>
          <p:cNvPr id="28" name="Group 27">
            <a:extLst>
              <a:ext uri="{FF2B5EF4-FFF2-40B4-BE49-F238E27FC236}">
                <a16:creationId xmlns:a16="http://schemas.microsoft.com/office/drawing/2014/main" id="{C936F7B7-10E3-5327-1C5A-6E92E29F5416}"/>
              </a:ext>
            </a:extLst>
          </p:cNvPr>
          <p:cNvGrpSpPr/>
          <p:nvPr/>
        </p:nvGrpSpPr>
        <p:grpSpPr>
          <a:xfrm>
            <a:off x="8055852" y="1330004"/>
            <a:ext cx="1759598" cy="4964553"/>
            <a:chOff x="8362751" y="1335316"/>
            <a:chExt cx="1760056" cy="4965846"/>
          </a:xfrm>
        </p:grpSpPr>
        <p:sp>
          <p:nvSpPr>
            <p:cNvPr id="29" name="Rectangle 28">
              <a:extLst>
                <a:ext uri="{FF2B5EF4-FFF2-40B4-BE49-F238E27FC236}">
                  <a16:creationId xmlns:a16="http://schemas.microsoft.com/office/drawing/2014/main" id="{6748F066-A638-4267-030B-2E2C78F65F59}"/>
                </a:ext>
              </a:extLst>
            </p:cNvPr>
            <p:cNvSpPr/>
            <p:nvPr/>
          </p:nvSpPr>
          <p:spPr>
            <a:xfrm>
              <a:off x="8362751" y="2340489"/>
              <a:ext cx="1760056" cy="3960673"/>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SAP/Partner Managed</a:t>
              </a:r>
            </a:p>
          </p:txBody>
        </p:sp>
        <p:sp>
          <p:nvSpPr>
            <p:cNvPr id="30" name="Rectangle 29">
              <a:extLst>
                <a:ext uri="{FF2B5EF4-FFF2-40B4-BE49-F238E27FC236}">
                  <a16:creationId xmlns:a16="http://schemas.microsoft.com/office/drawing/2014/main" id="{CA6AFC7F-353B-E31F-CD56-7296AF378AAA}"/>
                </a:ext>
              </a:extLst>
            </p:cNvPr>
            <p:cNvSpPr/>
            <p:nvPr/>
          </p:nvSpPr>
          <p:spPr>
            <a:xfrm>
              <a:off x="8362751" y="1335316"/>
              <a:ext cx="1760056" cy="94708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Customer Managed</a:t>
              </a:r>
            </a:p>
          </p:txBody>
        </p:sp>
      </p:grpSp>
      <p:sp>
        <p:nvSpPr>
          <p:cNvPr id="31" name="Rectangle 30">
            <a:extLst>
              <a:ext uri="{FF2B5EF4-FFF2-40B4-BE49-F238E27FC236}">
                <a16:creationId xmlns:a16="http://schemas.microsoft.com/office/drawing/2014/main" id="{A4350CDE-9A7F-69B9-013A-B18FA256E814}"/>
              </a:ext>
            </a:extLst>
          </p:cNvPr>
          <p:cNvSpPr/>
          <p:nvPr/>
        </p:nvSpPr>
        <p:spPr>
          <a:xfrm>
            <a:off x="9892338" y="1330003"/>
            <a:ext cx="1759598" cy="4943840"/>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SAP Managed</a:t>
            </a:r>
          </a:p>
        </p:txBody>
      </p:sp>
    </p:spTree>
    <p:extLst>
      <p:ext uri="{BB962C8B-B14F-4D97-AF65-F5344CB8AC3E}">
        <p14:creationId xmlns:p14="http://schemas.microsoft.com/office/powerpoint/2010/main" val="32548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US" sz="3600" b="1" i="0" dirty="0">
                <a:solidFill>
                  <a:srgbClr val="000000"/>
                </a:solidFill>
                <a:effectLst/>
                <a:latin typeface="Arial Black" panose="020B0A04020102020204" pitchFamily="34" charset="0"/>
              </a:rPr>
              <a:t>Workflow API to start workflow in BTP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154436"/>
          </a:xfrm>
          <a:prstGeom prst="rect">
            <a:avLst/>
          </a:prstGeom>
          <a:noFill/>
        </p:spPr>
        <p:txBody>
          <a:bodyPr wrap="square" rtlCol="0">
            <a:spAutoFit/>
          </a:bodyPr>
          <a:lstStyle/>
          <a:p>
            <a:pPr algn="l"/>
            <a:r>
              <a:rPr lang="en-IN" sz="1800" dirty="0"/>
              <a:t>The workflow API documentation helps us understanding the end points and sample payload to integrate cloud workflows with third-party and native SAP solutions. </a:t>
            </a:r>
            <a:r>
              <a:rPr lang="en-US" sz="1800" dirty="0"/>
              <a:t>It describes the different aspects that the API covers, such as:</a:t>
            </a:r>
          </a:p>
          <a:p>
            <a:pPr algn="l">
              <a:buFont typeface="Arial" panose="020B0604020202020204" pitchFamily="34" charset="0"/>
              <a:buChar char="•"/>
            </a:pPr>
            <a:r>
              <a:rPr lang="en-US" sz="2000" dirty="0"/>
              <a:t> User Task Instances</a:t>
            </a:r>
          </a:p>
          <a:p>
            <a:pPr algn="l">
              <a:buFont typeface="Arial" panose="020B0604020202020204" pitchFamily="34" charset="0"/>
              <a:buChar char="•"/>
            </a:pPr>
            <a:r>
              <a:rPr lang="en-US" sz="2000" dirty="0"/>
              <a:t> Workflow Definitions</a:t>
            </a:r>
          </a:p>
          <a:p>
            <a:pPr algn="l">
              <a:buFont typeface="Arial" panose="020B0604020202020204" pitchFamily="34" charset="0"/>
              <a:buChar char="•"/>
            </a:pPr>
            <a:r>
              <a:rPr lang="en-US" sz="2000" dirty="0"/>
              <a:t> Workflow Instances</a:t>
            </a:r>
          </a:p>
          <a:p>
            <a:pPr algn="l">
              <a:buFont typeface="Arial" panose="020B0604020202020204" pitchFamily="34" charset="0"/>
              <a:buChar char="•"/>
            </a:pPr>
            <a:r>
              <a:rPr lang="en-US" sz="2000" dirty="0"/>
              <a:t> Forms</a:t>
            </a:r>
          </a:p>
          <a:p>
            <a:endParaRPr lang="en-IN" sz="1800" dirty="0"/>
          </a:p>
        </p:txBody>
      </p:sp>
      <p:pic>
        <p:nvPicPr>
          <p:cNvPr id="5122" name="Picture 2" descr="Workflow API summary">
            <a:hlinkClick r:id="rId4"/>
            <a:extLst>
              <a:ext uri="{FF2B5EF4-FFF2-40B4-BE49-F238E27FC236}">
                <a16:creationId xmlns:a16="http://schemas.microsoft.com/office/drawing/2014/main" id="{89BCE2DD-9287-F02B-1B5D-ECE84055D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1527" y="1925735"/>
            <a:ext cx="7416824" cy="450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824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1449272" cy="711081"/>
          </a:xfrm>
        </p:spPr>
        <p:txBody>
          <a:bodyPr/>
          <a:lstStyle/>
          <a:p>
            <a:r>
              <a:rPr lang="en-US" sz="3200" b="1" i="0" dirty="0">
                <a:solidFill>
                  <a:srgbClr val="000000"/>
                </a:solidFill>
                <a:effectLst/>
                <a:latin typeface="Arial Black" panose="020B0A04020102020204" pitchFamily="34" charset="0"/>
              </a:rPr>
              <a:t>Start workflow instance from API HUB Sandbox</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t>We will first explore the service key generated out of our workflow deployment and then use properties here.</a:t>
            </a:r>
          </a:p>
          <a:p>
            <a:pPr marL="285750" indent="-285750">
              <a:buFont typeface="Arial" panose="020B0604020202020204" pitchFamily="34" charset="0"/>
              <a:buChar char="•"/>
            </a:pPr>
            <a:r>
              <a:rPr lang="en-US" sz="1800" dirty="0"/>
              <a:t>Specify the following values, noting that the Starting URL selection should reflect the value of the </a:t>
            </a:r>
            <a:r>
              <a:rPr lang="en-US" sz="1800" dirty="0" err="1"/>
              <a:t>endpoints.workflow_rest_url</a:t>
            </a:r>
            <a:r>
              <a:rPr lang="en-US" sz="1800" dirty="0"/>
              <a:t> property, including the particular region:</a:t>
            </a:r>
            <a:endParaRPr lang="en-IN" sz="1800" dirty="0"/>
          </a:p>
        </p:txBody>
      </p:sp>
      <p:graphicFrame>
        <p:nvGraphicFramePr>
          <p:cNvPr id="8" name="Table 7">
            <a:extLst>
              <a:ext uri="{FF2B5EF4-FFF2-40B4-BE49-F238E27FC236}">
                <a16:creationId xmlns:a16="http://schemas.microsoft.com/office/drawing/2014/main" id="{CD6A32AF-F471-62D5-F4F9-2B124196A0C7}"/>
              </a:ext>
            </a:extLst>
          </p:cNvPr>
          <p:cNvGraphicFramePr>
            <a:graphicFrameLocks noGrp="1"/>
          </p:cNvGraphicFramePr>
          <p:nvPr>
            <p:extLst>
              <p:ext uri="{D42A27DB-BD31-4B8C-83A1-F6EECF244321}">
                <p14:modId xmlns:p14="http://schemas.microsoft.com/office/powerpoint/2010/main" val="263364294"/>
              </p:ext>
            </p:extLst>
          </p:nvPr>
        </p:nvGraphicFramePr>
        <p:xfrm>
          <a:off x="621804" y="2165581"/>
          <a:ext cx="5757780" cy="3326636"/>
        </p:xfrm>
        <a:graphic>
          <a:graphicData uri="http://schemas.openxmlformats.org/drawingml/2006/table">
            <a:tbl>
              <a:tblPr>
                <a:tableStyleId>{69C7853C-536D-4A76-A0AE-DD22124D55A5}</a:tableStyleId>
              </a:tblPr>
              <a:tblGrid>
                <a:gridCol w="2878890">
                  <a:extLst>
                    <a:ext uri="{9D8B030D-6E8A-4147-A177-3AD203B41FA5}">
                      <a16:colId xmlns:a16="http://schemas.microsoft.com/office/drawing/2014/main" val="51325287"/>
                    </a:ext>
                  </a:extLst>
                </a:gridCol>
                <a:gridCol w="2878890">
                  <a:extLst>
                    <a:ext uri="{9D8B030D-6E8A-4147-A177-3AD203B41FA5}">
                      <a16:colId xmlns:a16="http://schemas.microsoft.com/office/drawing/2014/main" val="2198111012"/>
                    </a:ext>
                  </a:extLst>
                </a:gridCol>
              </a:tblGrid>
              <a:tr h="207871">
                <a:tc>
                  <a:txBody>
                    <a:bodyPr/>
                    <a:lstStyle/>
                    <a:p>
                      <a:r>
                        <a:rPr lang="en-US" sz="1100" b="1" dirty="0">
                          <a:effectLst/>
                        </a:rPr>
                        <a:t>Property</a:t>
                      </a:r>
                    </a:p>
                  </a:txBody>
                  <a:tcPr marL="70176" marR="70176" marT="32389" marB="32389" anchor="ctr">
                    <a:solidFill>
                      <a:schemeClr val="bg2"/>
                    </a:solidFill>
                  </a:tcPr>
                </a:tc>
                <a:tc>
                  <a:txBody>
                    <a:bodyPr/>
                    <a:lstStyle/>
                    <a:p>
                      <a:r>
                        <a:rPr lang="en-US" sz="1100" b="1" dirty="0">
                          <a:effectLst/>
                        </a:rPr>
                        <a:t>Value</a:t>
                      </a:r>
                    </a:p>
                  </a:txBody>
                  <a:tcPr marL="70176" marR="70176" marT="32389" marB="32389" anchor="ctr">
                    <a:solidFill>
                      <a:schemeClr val="bg2"/>
                    </a:solidFill>
                  </a:tcPr>
                </a:tc>
                <a:extLst>
                  <a:ext uri="{0D108BD9-81ED-4DB2-BD59-A6C34878D82A}">
                    <a16:rowId xmlns:a16="http://schemas.microsoft.com/office/drawing/2014/main" val="3918196302"/>
                  </a:ext>
                </a:extLst>
              </a:tr>
              <a:tr h="374168">
                <a:tc>
                  <a:txBody>
                    <a:bodyPr/>
                    <a:lstStyle/>
                    <a:p>
                      <a:r>
                        <a:rPr lang="en-US" sz="1100">
                          <a:effectLst/>
                        </a:rPr>
                        <a:t>Starting URL</a:t>
                      </a:r>
                    </a:p>
                  </a:txBody>
                  <a:tcPr marL="70176" marR="70176" marT="32389" marB="32389" anchor="ctr"/>
                </a:tc>
                <a:tc>
                  <a:txBody>
                    <a:bodyPr/>
                    <a:lstStyle/>
                    <a:p>
                      <a:r>
                        <a:rPr lang="en-US" sz="1100" dirty="0">
                          <a:effectLst/>
                        </a:rPr>
                        <a:t>the value of </a:t>
                      </a:r>
                      <a:r>
                        <a:rPr lang="en-US" sz="1100" dirty="0" err="1">
                          <a:effectLst/>
                        </a:rPr>
                        <a:t>endpoints.workflow_rest_url</a:t>
                      </a:r>
                      <a:endParaRPr lang="en-US" sz="1100" dirty="0">
                        <a:effectLst/>
                      </a:endParaRPr>
                    </a:p>
                  </a:txBody>
                  <a:tcPr marL="70176" marR="70176" marT="32389" marB="32389" anchor="ctr"/>
                </a:tc>
                <a:extLst>
                  <a:ext uri="{0D108BD9-81ED-4DB2-BD59-A6C34878D82A}">
                    <a16:rowId xmlns:a16="http://schemas.microsoft.com/office/drawing/2014/main" val="397148125"/>
                  </a:ext>
                </a:extLst>
              </a:tr>
              <a:tr h="207871">
                <a:tc>
                  <a:txBody>
                    <a:bodyPr/>
                    <a:lstStyle/>
                    <a:p>
                      <a:r>
                        <a:rPr lang="en-US" sz="1100">
                          <a:effectLst/>
                        </a:rPr>
                        <a:t>Display Name for Environments</a:t>
                      </a:r>
                    </a:p>
                  </a:txBody>
                  <a:tcPr marL="70176" marR="70176" marT="32389" marB="32389" anchor="ctr"/>
                </a:tc>
                <a:tc>
                  <a:txBody>
                    <a:bodyPr/>
                    <a:lstStyle/>
                    <a:p>
                      <a:r>
                        <a:rPr lang="en-US" sz="1100" dirty="0" err="1">
                          <a:effectLst/>
                        </a:rPr>
                        <a:t>AnubhavAPISandbox</a:t>
                      </a:r>
                      <a:endParaRPr lang="en-US" sz="1100" dirty="0">
                        <a:effectLst/>
                      </a:endParaRPr>
                    </a:p>
                  </a:txBody>
                  <a:tcPr marL="70176" marR="70176" marT="32389" marB="32389" anchor="ctr"/>
                </a:tc>
                <a:extLst>
                  <a:ext uri="{0D108BD9-81ED-4DB2-BD59-A6C34878D82A}">
                    <a16:rowId xmlns:a16="http://schemas.microsoft.com/office/drawing/2014/main" val="824251727"/>
                  </a:ext>
                </a:extLst>
              </a:tr>
              <a:tr h="207871">
                <a:tc>
                  <a:txBody>
                    <a:bodyPr/>
                    <a:lstStyle/>
                    <a:p>
                      <a:r>
                        <a:rPr lang="en-US" sz="1100">
                          <a:effectLst/>
                        </a:rPr>
                        <a:t>OAuth 2.0 Client Id</a:t>
                      </a:r>
                    </a:p>
                  </a:txBody>
                  <a:tcPr marL="70176" marR="70176" marT="32389" marB="32389" anchor="ctr"/>
                </a:tc>
                <a:tc>
                  <a:txBody>
                    <a:bodyPr/>
                    <a:lstStyle/>
                    <a:p>
                      <a:r>
                        <a:rPr lang="en-US" sz="1100" dirty="0">
                          <a:effectLst/>
                        </a:rPr>
                        <a:t>the value of </a:t>
                      </a:r>
                      <a:r>
                        <a:rPr lang="en-US" sz="1100" dirty="0" err="1">
                          <a:effectLst/>
                        </a:rPr>
                        <a:t>uaa.clientid</a:t>
                      </a:r>
                      <a:endParaRPr lang="en-US" sz="1100" dirty="0">
                        <a:effectLst/>
                      </a:endParaRPr>
                    </a:p>
                  </a:txBody>
                  <a:tcPr marL="70176" marR="70176" marT="32389" marB="32389" anchor="ctr"/>
                </a:tc>
                <a:extLst>
                  <a:ext uri="{0D108BD9-81ED-4DB2-BD59-A6C34878D82A}">
                    <a16:rowId xmlns:a16="http://schemas.microsoft.com/office/drawing/2014/main" val="232690588"/>
                  </a:ext>
                </a:extLst>
              </a:tr>
              <a:tr h="207871">
                <a:tc>
                  <a:txBody>
                    <a:bodyPr/>
                    <a:lstStyle/>
                    <a:p>
                      <a:r>
                        <a:rPr lang="en-US" sz="1100">
                          <a:effectLst/>
                        </a:rPr>
                        <a:t>OAuth 2.0 Secret</a:t>
                      </a:r>
                    </a:p>
                  </a:txBody>
                  <a:tcPr marL="70176" marR="70176" marT="32389" marB="32389" anchor="ctr"/>
                </a:tc>
                <a:tc>
                  <a:txBody>
                    <a:bodyPr/>
                    <a:lstStyle/>
                    <a:p>
                      <a:r>
                        <a:rPr lang="en-US" sz="1100" dirty="0">
                          <a:effectLst/>
                        </a:rPr>
                        <a:t>the value of </a:t>
                      </a:r>
                      <a:r>
                        <a:rPr lang="en-US" sz="1100" dirty="0" err="1">
                          <a:effectLst/>
                        </a:rPr>
                        <a:t>uaa.clientsecret</a:t>
                      </a:r>
                      <a:endParaRPr lang="en-US" sz="1100" dirty="0">
                        <a:effectLst/>
                      </a:endParaRPr>
                    </a:p>
                  </a:txBody>
                  <a:tcPr marL="70176" marR="70176" marT="32389" marB="32389" anchor="ctr"/>
                </a:tc>
                <a:extLst>
                  <a:ext uri="{0D108BD9-81ED-4DB2-BD59-A6C34878D82A}">
                    <a16:rowId xmlns:a16="http://schemas.microsoft.com/office/drawing/2014/main" val="4092166207"/>
                  </a:ext>
                </a:extLst>
              </a:tr>
              <a:tr h="540465">
                <a:tc>
                  <a:txBody>
                    <a:bodyPr/>
                    <a:lstStyle/>
                    <a:p>
                      <a:r>
                        <a:rPr lang="en-US" sz="1100">
                          <a:effectLst/>
                        </a:rPr>
                        <a:t>consumersubdomain</a:t>
                      </a:r>
                    </a:p>
                  </a:txBody>
                  <a:tcPr marL="70176" marR="70176" marT="32389" marB="32389" anchor="ctr"/>
                </a:tc>
                <a:tc>
                  <a:txBody>
                    <a:bodyPr/>
                    <a:lstStyle/>
                    <a:p>
                      <a:r>
                        <a:rPr lang="en-US" sz="1100" dirty="0">
                          <a:effectLst/>
                        </a:rPr>
                        <a:t>the most significant hostname part of the fully qualified domain name value of uaa.url</a:t>
                      </a:r>
                    </a:p>
                  </a:txBody>
                  <a:tcPr marL="70176" marR="70176" marT="32389" marB="32389" anchor="ctr"/>
                </a:tc>
                <a:extLst>
                  <a:ext uri="{0D108BD9-81ED-4DB2-BD59-A6C34878D82A}">
                    <a16:rowId xmlns:a16="http://schemas.microsoft.com/office/drawing/2014/main" val="4197902185"/>
                  </a:ext>
                </a:extLst>
              </a:tr>
              <a:tr h="540465">
                <a:tc>
                  <a:txBody>
                    <a:bodyPr/>
                    <a:lstStyle/>
                    <a:p>
                      <a:r>
                        <a:rPr lang="en-US" sz="1100">
                          <a:effectLst/>
                        </a:rPr>
                        <a:t>landscapehost</a:t>
                      </a:r>
                    </a:p>
                  </a:txBody>
                  <a:tcPr marL="70176" marR="70176" marT="32389" marB="32389" anchor="ctr"/>
                </a:tc>
                <a:tc>
                  <a:txBody>
                    <a:bodyPr/>
                    <a:lstStyle/>
                    <a:p>
                      <a:r>
                        <a:rPr lang="en-US" sz="1100" dirty="0">
                          <a:effectLst/>
                        </a:rPr>
                        <a:t>the rest of the fully qualified domain name value of uaa.url, excluding the 'authentication' part</a:t>
                      </a:r>
                    </a:p>
                  </a:txBody>
                  <a:tcPr marL="70176" marR="70176" marT="32389" marB="32389" anchor="ctr"/>
                </a:tc>
                <a:extLst>
                  <a:ext uri="{0D108BD9-81ED-4DB2-BD59-A6C34878D82A}">
                    <a16:rowId xmlns:a16="http://schemas.microsoft.com/office/drawing/2014/main" val="3804509868"/>
                  </a:ext>
                </a:extLst>
              </a:tr>
              <a:tr h="540465">
                <a:tc>
                  <a:txBody>
                    <a:bodyPr/>
                    <a:lstStyle/>
                    <a:p>
                      <a:r>
                        <a:rPr lang="en-US" sz="1100">
                          <a:effectLst/>
                        </a:rPr>
                        <a:t>Apply this environment to all APIs in this package that are not yet configured</a:t>
                      </a:r>
                    </a:p>
                  </a:txBody>
                  <a:tcPr marL="70176" marR="70176" marT="32389" marB="32389" anchor="ctr"/>
                </a:tc>
                <a:tc>
                  <a:txBody>
                    <a:bodyPr/>
                    <a:lstStyle/>
                    <a:p>
                      <a:r>
                        <a:rPr lang="en-US" sz="1100" dirty="0">
                          <a:effectLst/>
                        </a:rPr>
                        <a:t>checked</a:t>
                      </a:r>
                    </a:p>
                  </a:txBody>
                  <a:tcPr marL="70176" marR="70176" marT="32389" marB="32389" anchor="ctr"/>
                </a:tc>
                <a:extLst>
                  <a:ext uri="{0D108BD9-81ED-4DB2-BD59-A6C34878D82A}">
                    <a16:rowId xmlns:a16="http://schemas.microsoft.com/office/drawing/2014/main" val="3884177767"/>
                  </a:ext>
                </a:extLst>
              </a:tr>
              <a:tr h="374168">
                <a:tc>
                  <a:txBody>
                    <a:bodyPr/>
                    <a:lstStyle/>
                    <a:p>
                      <a:r>
                        <a:rPr lang="en-US" sz="1100">
                          <a:effectLst/>
                        </a:rPr>
                        <a:t>Save this environment for future sessions</a:t>
                      </a:r>
                    </a:p>
                  </a:txBody>
                  <a:tcPr marL="70176" marR="70176" marT="32389" marB="32389" anchor="ctr"/>
                </a:tc>
                <a:tc>
                  <a:txBody>
                    <a:bodyPr/>
                    <a:lstStyle/>
                    <a:p>
                      <a:r>
                        <a:rPr lang="en-US" sz="1100" dirty="0">
                          <a:effectLst/>
                        </a:rPr>
                        <a:t>selected</a:t>
                      </a:r>
                    </a:p>
                  </a:txBody>
                  <a:tcPr marL="70176" marR="70176" marT="32389" marB="32389" anchor="ctr"/>
                </a:tc>
                <a:extLst>
                  <a:ext uri="{0D108BD9-81ED-4DB2-BD59-A6C34878D82A}">
                    <a16:rowId xmlns:a16="http://schemas.microsoft.com/office/drawing/2014/main" val="1161461929"/>
                  </a:ext>
                </a:extLst>
              </a:tr>
            </a:tbl>
          </a:graphicData>
        </a:graphic>
      </p:graphicFrame>
      <p:sp>
        <p:nvSpPr>
          <p:cNvPr id="9" name="Rectangle 4">
            <a:extLst>
              <a:ext uri="{FF2B5EF4-FFF2-40B4-BE49-F238E27FC236}">
                <a16:creationId xmlns:a16="http://schemas.microsoft.com/office/drawing/2014/main" id="{B15AEE8C-A1C2-ECF6-C896-F749C45E5D9F}"/>
              </a:ext>
            </a:extLst>
          </p:cNvPr>
          <p:cNvSpPr>
            <a:spLocks noChangeArrowheads="1"/>
          </p:cNvSpPr>
          <p:nvPr/>
        </p:nvSpPr>
        <p:spPr bwMode="auto">
          <a:xfrm>
            <a:off x="2208213" y="1138238"/>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E50E0338-F49C-5B70-39A1-EDF397A0A0D5}"/>
              </a:ext>
            </a:extLst>
          </p:cNvPr>
          <p:cNvSpPr txBox="1"/>
          <p:nvPr/>
        </p:nvSpPr>
        <p:spPr>
          <a:xfrm>
            <a:off x="6598468" y="2164630"/>
            <a:ext cx="5112568" cy="2893100"/>
          </a:xfrm>
          <a:prstGeom prst="rect">
            <a:avLst/>
          </a:prstGeom>
          <a:solidFill>
            <a:schemeClr val="accent2">
              <a:lumMod val="40000"/>
              <a:lumOff val="60000"/>
            </a:schemeClr>
          </a:solidFill>
          <a:ln>
            <a:solidFill>
              <a:schemeClr val="bg2">
                <a:lumMod val="25000"/>
              </a:schemeClr>
            </a:solidFill>
          </a:ln>
        </p:spPr>
        <p:txBody>
          <a:bodyPr wrap="square">
            <a:spAutoFit/>
          </a:bodyPr>
          <a:lstStyle/>
          <a:p>
            <a:r>
              <a:rPr lang="en-US" sz="1400" b="1" dirty="0"/>
              <a:t>the value of uaa.url is</a:t>
            </a:r>
          </a:p>
          <a:p>
            <a:endParaRPr lang="en-US" sz="1400" dirty="0"/>
          </a:p>
          <a:p>
            <a:r>
              <a:rPr lang="en-US" sz="1400" dirty="0">
                <a:hlinkClick r:id="rId4"/>
              </a:rPr>
              <a:t>https://757589e9.authentication.eu10.hana.ondemand.com</a:t>
            </a:r>
            <a:endParaRPr lang="en-US" sz="1400" dirty="0"/>
          </a:p>
          <a:p>
            <a:endParaRPr lang="en-US" sz="1400" dirty="0"/>
          </a:p>
          <a:p>
            <a:r>
              <a:rPr lang="en-US" sz="1400" dirty="0"/>
              <a:t>the value of "</a:t>
            </a:r>
            <a:r>
              <a:rPr lang="en-US" sz="1400" dirty="0" err="1"/>
              <a:t>consumersubdomain</a:t>
            </a:r>
            <a:r>
              <a:rPr lang="en-US" sz="1400" dirty="0"/>
              <a:t>" should be </a:t>
            </a:r>
            <a:r>
              <a:rPr lang="en-US" sz="1400" b="1" dirty="0"/>
              <a:t>898789e9trial</a:t>
            </a:r>
          </a:p>
          <a:p>
            <a:endParaRPr lang="en-US" sz="1400" dirty="0"/>
          </a:p>
          <a:p>
            <a:r>
              <a:rPr lang="en-US" sz="1400" dirty="0"/>
              <a:t>the value of "</a:t>
            </a:r>
            <a:r>
              <a:rPr lang="en-US" sz="1400" dirty="0" err="1"/>
              <a:t>landscapehost</a:t>
            </a:r>
            <a:r>
              <a:rPr lang="en-US" sz="1400" dirty="0"/>
              <a:t>" should be </a:t>
            </a:r>
            <a:r>
              <a:rPr lang="en-US" sz="1400" b="1" dirty="0"/>
              <a:t>eu10.hana.ondemand.com</a:t>
            </a:r>
          </a:p>
          <a:p>
            <a:endParaRPr lang="en-US" sz="1400" dirty="0"/>
          </a:p>
          <a:p>
            <a:r>
              <a:rPr lang="en-US" sz="1400" dirty="0"/>
              <a:t>the resulting "Token URL" should be</a:t>
            </a:r>
          </a:p>
          <a:p>
            <a:r>
              <a:rPr lang="en-US" sz="1400" dirty="0"/>
              <a:t> https://757589e9trial.authentication.eu10.hana.ondemand.com/oauth/token</a:t>
            </a:r>
          </a:p>
        </p:txBody>
      </p:sp>
    </p:spTree>
    <p:extLst>
      <p:ext uri="{BB962C8B-B14F-4D97-AF65-F5344CB8AC3E}">
        <p14:creationId xmlns:p14="http://schemas.microsoft.com/office/powerpoint/2010/main" val="183518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253334" y="108795"/>
            <a:ext cx="11881320" cy="711081"/>
          </a:xfrm>
        </p:spPr>
        <p:txBody>
          <a:bodyPr/>
          <a:lstStyle/>
          <a:p>
            <a:r>
              <a:rPr lang="en-US" sz="3200" b="1" i="0" dirty="0">
                <a:solidFill>
                  <a:srgbClr val="000000"/>
                </a:solidFill>
                <a:effectLst/>
                <a:latin typeface="Arial Black" panose="020B0A04020102020204" pitchFamily="34" charset="0"/>
              </a:rPr>
              <a:t>Understanding Security of Cloud Foundry APIs</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73905" y="939853"/>
            <a:ext cx="11809312" cy="1631216"/>
          </a:xfrm>
          <a:prstGeom prst="rect">
            <a:avLst/>
          </a:prstGeom>
          <a:noFill/>
        </p:spPr>
        <p:txBody>
          <a:bodyPr wrap="square" rtlCol="0">
            <a:spAutoFit/>
          </a:bodyPr>
          <a:lstStyle/>
          <a:p>
            <a:pPr algn="just"/>
            <a:r>
              <a:rPr lang="en-US" sz="2000" b="0" i="0" dirty="0">
                <a:effectLst/>
                <a:latin typeface="-apple-system"/>
              </a:rPr>
              <a:t>For many services, API usage is protected by scopes, also known as authorities. These scopes are relevant when using an authenticated connection in the context of an OData 2.0 client credentials grant type. </a:t>
            </a:r>
          </a:p>
          <a:p>
            <a:pPr algn="just"/>
            <a:r>
              <a:rPr lang="en-US" sz="2000" b="0" i="0" dirty="0">
                <a:effectLst/>
                <a:latin typeface="-apple-system"/>
              </a:rPr>
              <a:t>In other words, authorities come into play (to "authorize" a call) when the authentication is connected directly to the instance. When an instance of a service is created, there may be some default scopes included, but it's always best to be explicit and specify the scopes that you'll require.</a:t>
            </a:r>
            <a:endParaRPr lang="en-IN" sz="2800" dirty="0"/>
          </a:p>
        </p:txBody>
      </p:sp>
      <p:sp>
        <p:nvSpPr>
          <p:cNvPr id="2" name="Rectangle 1">
            <a:extLst>
              <a:ext uri="{FF2B5EF4-FFF2-40B4-BE49-F238E27FC236}">
                <a16:creationId xmlns:a16="http://schemas.microsoft.com/office/drawing/2014/main" id="{A4C3C700-7122-0CEC-9C82-C0D354A19A6D}"/>
              </a:ext>
            </a:extLst>
          </p:cNvPr>
          <p:cNvSpPr/>
          <p:nvPr/>
        </p:nvSpPr>
        <p:spPr>
          <a:xfrm>
            <a:off x="305608" y="2723601"/>
            <a:ext cx="2733241"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APIHUB (client) - POSTMAN</a:t>
            </a:r>
          </a:p>
        </p:txBody>
      </p:sp>
      <p:sp>
        <p:nvSpPr>
          <p:cNvPr id="3" name="Rectangle 2">
            <a:extLst>
              <a:ext uri="{FF2B5EF4-FFF2-40B4-BE49-F238E27FC236}">
                <a16:creationId xmlns:a16="http://schemas.microsoft.com/office/drawing/2014/main" id="{092ADF0E-5F84-AD4E-D986-9C7BBC0C8913}"/>
              </a:ext>
            </a:extLst>
          </p:cNvPr>
          <p:cNvSpPr/>
          <p:nvPr/>
        </p:nvSpPr>
        <p:spPr>
          <a:xfrm>
            <a:off x="3790156" y="2723601"/>
            <a:ext cx="1797137"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rial" panose="020B0604020202020204" pitchFamily="34" charset="0"/>
                <a:cs typeface="Arial" panose="020B0604020202020204" pitchFamily="34" charset="0"/>
              </a:rPr>
              <a:t>XSUAA</a:t>
            </a:r>
          </a:p>
        </p:txBody>
      </p:sp>
      <p:sp>
        <p:nvSpPr>
          <p:cNvPr id="4" name="Rectangle 3">
            <a:extLst>
              <a:ext uri="{FF2B5EF4-FFF2-40B4-BE49-F238E27FC236}">
                <a16:creationId xmlns:a16="http://schemas.microsoft.com/office/drawing/2014/main" id="{487630BB-10AE-4FF2-4871-43AB45DD45A4}"/>
              </a:ext>
            </a:extLst>
          </p:cNvPr>
          <p:cNvSpPr/>
          <p:nvPr/>
        </p:nvSpPr>
        <p:spPr>
          <a:xfrm>
            <a:off x="6566854" y="2723601"/>
            <a:ext cx="2335870"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rial" panose="020B0604020202020204" pitchFamily="34" charset="0"/>
                <a:cs typeface="Arial" panose="020B0604020202020204" pitchFamily="34" charset="0"/>
              </a:rPr>
              <a:t>Workflow API</a:t>
            </a:r>
          </a:p>
        </p:txBody>
      </p:sp>
      <p:sp>
        <p:nvSpPr>
          <p:cNvPr id="5" name="Rectangle 4">
            <a:extLst>
              <a:ext uri="{FF2B5EF4-FFF2-40B4-BE49-F238E27FC236}">
                <a16:creationId xmlns:a16="http://schemas.microsoft.com/office/drawing/2014/main" id="{0E78282E-F883-ECD3-54AE-14DAE9734AD9}"/>
              </a:ext>
            </a:extLst>
          </p:cNvPr>
          <p:cNvSpPr/>
          <p:nvPr/>
        </p:nvSpPr>
        <p:spPr>
          <a:xfrm>
            <a:off x="9547347" y="2723600"/>
            <a:ext cx="2335870"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CF Workflow instances</a:t>
            </a:r>
          </a:p>
        </p:txBody>
      </p:sp>
      <p:cxnSp>
        <p:nvCxnSpPr>
          <p:cNvPr id="8" name="Straight Connector 7">
            <a:extLst>
              <a:ext uri="{FF2B5EF4-FFF2-40B4-BE49-F238E27FC236}">
                <a16:creationId xmlns:a16="http://schemas.microsoft.com/office/drawing/2014/main" id="{3347A0C5-3CAC-8816-66DE-43A3B551F2FE}"/>
              </a:ext>
            </a:extLst>
          </p:cNvPr>
          <p:cNvCxnSpPr>
            <a:stCxn id="2" idx="2"/>
          </p:cNvCxnSpPr>
          <p:nvPr/>
        </p:nvCxnSpPr>
        <p:spPr>
          <a:xfrm flipH="1">
            <a:off x="1672228" y="3140968"/>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01843C-0E64-3A33-379B-1C2FFCB13359}"/>
              </a:ext>
            </a:extLst>
          </p:cNvPr>
          <p:cNvCxnSpPr/>
          <p:nvPr/>
        </p:nvCxnSpPr>
        <p:spPr>
          <a:xfrm flipH="1">
            <a:off x="4688724" y="3158129"/>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A0FE166-97E0-EBF4-A6A5-065EAF6D256B}"/>
              </a:ext>
            </a:extLst>
          </p:cNvPr>
          <p:cNvCxnSpPr/>
          <p:nvPr/>
        </p:nvCxnSpPr>
        <p:spPr>
          <a:xfrm flipH="1">
            <a:off x="7822604" y="3139275"/>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8CA6E1-BEEE-193C-8B1A-9F70D3845F52}"/>
              </a:ext>
            </a:extLst>
          </p:cNvPr>
          <p:cNvCxnSpPr/>
          <p:nvPr/>
        </p:nvCxnSpPr>
        <p:spPr>
          <a:xfrm flipH="1">
            <a:off x="10715281" y="3154187"/>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AAD6B0E-9DB8-8EBA-744D-A313C607C168}"/>
              </a:ext>
            </a:extLst>
          </p:cNvPr>
          <p:cNvCxnSpPr>
            <a:cxnSpLocks/>
            <a:endCxn id="16" idx="0"/>
          </p:cNvCxnSpPr>
          <p:nvPr/>
        </p:nvCxnSpPr>
        <p:spPr>
          <a:xfrm>
            <a:off x="1672228" y="3429000"/>
            <a:ext cx="30164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1CA81B7F-FE58-6391-4200-C6354AA10166}"/>
              </a:ext>
            </a:extLst>
          </p:cNvPr>
          <p:cNvSpPr/>
          <p:nvPr/>
        </p:nvSpPr>
        <p:spPr>
          <a:xfrm>
            <a:off x="4626814" y="3429000"/>
            <a:ext cx="123819" cy="288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66BE4E-24CC-BBDA-874C-0C3D700F9D82}"/>
              </a:ext>
            </a:extLst>
          </p:cNvPr>
          <p:cNvCxnSpPr>
            <a:cxnSpLocks/>
            <a:stCxn id="16" idx="2"/>
          </p:cNvCxnSpPr>
          <p:nvPr/>
        </p:nvCxnSpPr>
        <p:spPr>
          <a:xfrm flipH="1">
            <a:off x="1672228" y="3717033"/>
            <a:ext cx="30164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5941F70-DE98-BDD7-CD70-E3628596196F}"/>
              </a:ext>
            </a:extLst>
          </p:cNvPr>
          <p:cNvCxnSpPr>
            <a:cxnSpLocks/>
            <a:endCxn id="27" idx="0"/>
          </p:cNvCxnSpPr>
          <p:nvPr/>
        </p:nvCxnSpPr>
        <p:spPr>
          <a:xfrm>
            <a:off x="1672228" y="3986811"/>
            <a:ext cx="6148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02754BAC-DF9F-36B3-7CC8-BD4DE5E23608}"/>
              </a:ext>
            </a:extLst>
          </p:cNvPr>
          <p:cNvSpPr/>
          <p:nvPr/>
        </p:nvSpPr>
        <p:spPr>
          <a:xfrm>
            <a:off x="7746075" y="3986811"/>
            <a:ext cx="148534" cy="1890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47365011-9D72-054E-2A8F-FF6D340F50AD}"/>
              </a:ext>
            </a:extLst>
          </p:cNvPr>
          <p:cNvCxnSpPr>
            <a:cxnSpLocks/>
          </p:cNvCxnSpPr>
          <p:nvPr/>
        </p:nvCxnSpPr>
        <p:spPr>
          <a:xfrm flipH="1">
            <a:off x="1672228" y="5877272"/>
            <a:ext cx="61357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Freeform: Shape 32">
            <a:extLst>
              <a:ext uri="{FF2B5EF4-FFF2-40B4-BE49-F238E27FC236}">
                <a16:creationId xmlns:a16="http://schemas.microsoft.com/office/drawing/2014/main" id="{A235A414-6FB1-AFA7-EE60-C1F01A28F96B}"/>
              </a:ext>
            </a:extLst>
          </p:cNvPr>
          <p:cNvSpPr/>
          <p:nvPr/>
        </p:nvSpPr>
        <p:spPr>
          <a:xfrm>
            <a:off x="7909228" y="4133287"/>
            <a:ext cx="660089" cy="443060"/>
          </a:xfrm>
          <a:custGeom>
            <a:avLst/>
            <a:gdLst>
              <a:gd name="connsiteX0" fmla="*/ 0 w 660089"/>
              <a:gd name="connsiteY0" fmla="*/ 0 h 443060"/>
              <a:gd name="connsiteX1" fmla="*/ 659877 w 660089"/>
              <a:gd name="connsiteY1" fmla="*/ 263951 h 443060"/>
              <a:gd name="connsiteX2" fmla="*/ 56561 w 660089"/>
              <a:gd name="connsiteY2" fmla="*/ 443060 h 443060"/>
            </a:gdLst>
            <a:ahLst/>
            <a:cxnLst>
              <a:cxn ang="0">
                <a:pos x="connsiteX0" y="connsiteY0"/>
              </a:cxn>
              <a:cxn ang="0">
                <a:pos x="connsiteX1" y="connsiteY1"/>
              </a:cxn>
              <a:cxn ang="0">
                <a:pos x="connsiteX2" y="connsiteY2"/>
              </a:cxn>
            </a:cxnLst>
            <a:rect l="l" t="t" r="r" b="b"/>
            <a:pathLst>
              <a:path w="660089" h="443060">
                <a:moveTo>
                  <a:pt x="0" y="0"/>
                </a:moveTo>
                <a:cubicBezTo>
                  <a:pt x="325225" y="95054"/>
                  <a:pt x="650450" y="190108"/>
                  <a:pt x="659877" y="263951"/>
                </a:cubicBezTo>
                <a:cubicBezTo>
                  <a:pt x="669304" y="337794"/>
                  <a:pt x="362932" y="390427"/>
                  <a:pt x="56561" y="44306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5734AD7-3384-0B69-A337-FF0F39EEE651}"/>
              </a:ext>
            </a:extLst>
          </p:cNvPr>
          <p:cNvSpPr txBox="1"/>
          <p:nvPr/>
        </p:nvSpPr>
        <p:spPr>
          <a:xfrm>
            <a:off x="8569317" y="4221088"/>
            <a:ext cx="1701559" cy="307777"/>
          </a:xfrm>
          <a:prstGeom prst="rect">
            <a:avLst/>
          </a:prstGeom>
          <a:noFill/>
        </p:spPr>
        <p:txBody>
          <a:bodyPr wrap="square" rtlCol="0">
            <a:spAutoFit/>
          </a:bodyPr>
          <a:lstStyle/>
          <a:p>
            <a:r>
              <a:rPr lang="en-US" sz="1400" b="1" dirty="0"/>
              <a:t>Check scope</a:t>
            </a:r>
          </a:p>
        </p:txBody>
      </p:sp>
      <p:sp>
        <p:nvSpPr>
          <p:cNvPr id="35" name="TextBox 34">
            <a:extLst>
              <a:ext uri="{FF2B5EF4-FFF2-40B4-BE49-F238E27FC236}">
                <a16:creationId xmlns:a16="http://schemas.microsoft.com/office/drawing/2014/main" id="{E745C1D0-686C-F981-7386-D37C4B8E1FA1}"/>
              </a:ext>
            </a:extLst>
          </p:cNvPr>
          <p:cNvSpPr txBox="1"/>
          <p:nvPr/>
        </p:nvSpPr>
        <p:spPr>
          <a:xfrm>
            <a:off x="2388389" y="3177014"/>
            <a:ext cx="1701559" cy="276999"/>
          </a:xfrm>
          <a:prstGeom prst="rect">
            <a:avLst/>
          </a:prstGeom>
          <a:noFill/>
        </p:spPr>
        <p:txBody>
          <a:bodyPr wrap="square" rtlCol="0">
            <a:spAutoFit/>
          </a:bodyPr>
          <a:lstStyle/>
          <a:p>
            <a:r>
              <a:rPr lang="en-US" sz="1200" b="1" dirty="0"/>
              <a:t>Check authenticated</a:t>
            </a:r>
          </a:p>
        </p:txBody>
      </p:sp>
      <p:pic>
        <p:nvPicPr>
          <p:cNvPr id="7170" name="Picture 2" descr="Details for 'GET /v1/workflow-definitions'">
            <a:extLst>
              <a:ext uri="{FF2B5EF4-FFF2-40B4-BE49-F238E27FC236}">
                <a16:creationId xmlns:a16="http://schemas.microsoft.com/office/drawing/2014/main" id="{6FC7D35C-6170-AD24-1926-1365E0E41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218" y="4015198"/>
            <a:ext cx="6250966" cy="176210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217D362A-7B56-EF7C-6368-F2DFD17E1C9C}"/>
              </a:ext>
            </a:extLst>
          </p:cNvPr>
          <p:cNvCxnSpPr>
            <a:stCxn id="27" idx="3"/>
          </p:cNvCxnSpPr>
          <p:nvPr/>
        </p:nvCxnSpPr>
        <p:spPr>
          <a:xfrm>
            <a:off x="7894609" y="4932040"/>
            <a:ext cx="2820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46D7C20-EFCD-C49C-B6B2-D01FA2728775}"/>
              </a:ext>
            </a:extLst>
          </p:cNvPr>
          <p:cNvSpPr txBox="1"/>
          <p:nvPr/>
        </p:nvSpPr>
        <p:spPr>
          <a:xfrm>
            <a:off x="7837224" y="4616666"/>
            <a:ext cx="3297747" cy="276999"/>
          </a:xfrm>
          <a:prstGeom prst="rect">
            <a:avLst/>
          </a:prstGeom>
          <a:noFill/>
        </p:spPr>
        <p:txBody>
          <a:bodyPr wrap="square" rtlCol="0">
            <a:spAutoFit/>
          </a:bodyPr>
          <a:lstStyle/>
          <a:p>
            <a:r>
              <a:rPr lang="en-US" sz="1200" b="1" dirty="0"/>
              <a:t>Read workflow instances/start/stop…</a:t>
            </a:r>
          </a:p>
        </p:txBody>
      </p:sp>
      <p:cxnSp>
        <p:nvCxnSpPr>
          <p:cNvPr id="39" name="Straight Arrow Connector 38">
            <a:extLst>
              <a:ext uri="{FF2B5EF4-FFF2-40B4-BE49-F238E27FC236}">
                <a16:creationId xmlns:a16="http://schemas.microsoft.com/office/drawing/2014/main" id="{EFBD9262-AB8E-66B0-CC98-7A7D85CB6293}"/>
              </a:ext>
            </a:extLst>
          </p:cNvPr>
          <p:cNvCxnSpPr>
            <a:cxnSpLocks/>
          </p:cNvCxnSpPr>
          <p:nvPr/>
        </p:nvCxnSpPr>
        <p:spPr>
          <a:xfrm flipH="1">
            <a:off x="7867853" y="5523520"/>
            <a:ext cx="28452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7BF3C01-16C3-BC24-EDC1-846CEE63DFFC}"/>
              </a:ext>
            </a:extLst>
          </p:cNvPr>
          <p:cNvSpPr/>
          <p:nvPr/>
        </p:nvSpPr>
        <p:spPr>
          <a:xfrm>
            <a:off x="10715282" y="4932039"/>
            <a:ext cx="69786" cy="604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F5F5186-8E65-8527-CEDA-D7FD4430291B}"/>
              </a:ext>
            </a:extLst>
          </p:cNvPr>
          <p:cNvSpPr txBox="1"/>
          <p:nvPr/>
        </p:nvSpPr>
        <p:spPr>
          <a:xfrm>
            <a:off x="2478162" y="3490059"/>
            <a:ext cx="1701559" cy="276999"/>
          </a:xfrm>
          <a:prstGeom prst="rect">
            <a:avLst/>
          </a:prstGeom>
          <a:noFill/>
        </p:spPr>
        <p:txBody>
          <a:bodyPr wrap="square" rtlCol="0">
            <a:spAutoFit/>
          </a:bodyPr>
          <a:lstStyle/>
          <a:p>
            <a:r>
              <a:rPr lang="en-US" sz="1200" b="1" dirty="0"/>
              <a:t>JWT token</a:t>
            </a:r>
          </a:p>
        </p:txBody>
      </p:sp>
    </p:spTree>
    <p:extLst>
      <p:ext uri="{BB962C8B-B14F-4D97-AF65-F5344CB8AC3E}">
        <p14:creationId xmlns:p14="http://schemas.microsoft.com/office/powerpoint/2010/main" val="604896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Inject and Test scope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5740033"/>
          </a:xfrm>
          <a:prstGeom prst="rect">
            <a:avLst/>
          </a:prstGeom>
          <a:noFill/>
        </p:spPr>
        <p:txBody>
          <a:bodyPr wrap="square" rtlCol="0">
            <a:spAutoFit/>
          </a:bodyPr>
          <a:lstStyle/>
          <a:p>
            <a:r>
              <a:rPr lang="en-US" sz="1800" dirty="0"/>
              <a:t>Since an instance of workflow service was created as part of a larger process, like in the booster case in an earlier exercise, you can update the service instance and add the scopes manually.</a:t>
            </a:r>
          </a:p>
          <a:p>
            <a:endParaRPr lang="en-US" sz="1800" dirty="0"/>
          </a:p>
          <a:p>
            <a:pPr marL="342900" indent="-342900">
              <a:buAutoNum type="arabicPeriod"/>
            </a:pPr>
            <a:r>
              <a:rPr lang="en-US" sz="1800" dirty="0"/>
              <a:t>Check </a:t>
            </a:r>
            <a:r>
              <a:rPr lang="en-US" sz="1800" b="1" dirty="0" err="1"/>
              <a:t>cf</a:t>
            </a:r>
            <a:r>
              <a:rPr lang="en-US" sz="1800" b="1" dirty="0"/>
              <a:t> target </a:t>
            </a:r>
            <a:r>
              <a:rPr lang="en-US" sz="1800" dirty="0"/>
              <a:t>if we already login to cloud foundry or not, if not use </a:t>
            </a:r>
            <a:r>
              <a:rPr lang="en-US" sz="1800" b="1" dirty="0" err="1"/>
              <a:t>cf</a:t>
            </a:r>
            <a:r>
              <a:rPr lang="en-US" sz="1800" b="1" dirty="0"/>
              <a:t> login</a:t>
            </a:r>
          </a:p>
          <a:p>
            <a:pPr marL="342900" indent="-342900">
              <a:buAutoNum type="arabicPeriod"/>
            </a:pPr>
            <a:r>
              <a:rPr lang="en-US" sz="1800" dirty="0"/>
              <a:t>Find the list of all the services </a:t>
            </a:r>
            <a:r>
              <a:rPr lang="en-US" sz="1800" b="1" dirty="0" err="1"/>
              <a:t>cf</a:t>
            </a:r>
            <a:r>
              <a:rPr lang="en-US" sz="1800" b="1" dirty="0"/>
              <a:t> services</a:t>
            </a:r>
          </a:p>
          <a:p>
            <a:pPr marL="342900" indent="-342900">
              <a:buAutoNum type="arabicPeriod"/>
            </a:pPr>
            <a:r>
              <a:rPr lang="en-US" sz="1800" dirty="0"/>
              <a:t>Issue command to inject the scope to workflow service </a:t>
            </a:r>
          </a:p>
          <a:p>
            <a:pPr lvl="1"/>
            <a:r>
              <a:rPr lang="en-US" sz="1400" b="1" dirty="0" err="1"/>
              <a:t>cf</a:t>
            </a:r>
            <a:r>
              <a:rPr lang="en-US" sz="1400" b="1" dirty="0"/>
              <a:t> update-service </a:t>
            </a:r>
            <a:r>
              <a:rPr lang="en-US" sz="1400" b="1" dirty="0" err="1">
                <a:solidFill>
                  <a:srgbClr val="FF0000"/>
                </a:solidFill>
              </a:rPr>
              <a:t>wm_workflow</a:t>
            </a:r>
            <a:r>
              <a:rPr lang="en-US" sz="1400" b="1" dirty="0">
                <a:solidFill>
                  <a:srgbClr val="FF0000"/>
                </a:solidFill>
              </a:rPr>
              <a:t> </a:t>
            </a:r>
            <a:r>
              <a:rPr lang="en-US" sz="1400" b="1" dirty="0"/>
              <a:t>-c '{"authorities": ["WORKFLOW_DEFINITION_GET", "WORKFLOW_INSTANCE_START"]}’</a:t>
            </a:r>
          </a:p>
          <a:p>
            <a:pPr lvl="1"/>
            <a:endParaRPr lang="en-US" sz="1100" i="1" dirty="0"/>
          </a:p>
          <a:p>
            <a:pPr lvl="1"/>
            <a:r>
              <a:rPr lang="en-US" sz="1100" i="1" dirty="0"/>
              <a:t>The value supplied with the -c command option is in JSON format, make sure you use the right combination of quotes and brackets. Happily, as we're all using a Linux based Bash shell courtesy of the App Studio, there are no variations to worry about here!</a:t>
            </a:r>
          </a:p>
          <a:p>
            <a:pPr lvl="1"/>
            <a:endParaRPr lang="en-US" sz="1100" i="1" dirty="0"/>
          </a:p>
          <a:p>
            <a:r>
              <a:rPr lang="en-US" sz="1800" dirty="0"/>
              <a:t>4. We can test the scopes are injected or not using below command</a:t>
            </a:r>
          </a:p>
          <a:p>
            <a:r>
              <a:rPr lang="en-US" sz="1800" dirty="0"/>
              <a:t>	</a:t>
            </a:r>
            <a:r>
              <a:rPr lang="en-US" sz="1800" b="1" dirty="0" err="1"/>
              <a:t>cf</a:t>
            </a:r>
            <a:r>
              <a:rPr lang="en-US" sz="1800" b="1" dirty="0"/>
              <a:t> curl /v2/</a:t>
            </a:r>
            <a:r>
              <a:rPr lang="en-US" sz="1800" b="1" dirty="0" err="1"/>
              <a:t>service_instances</a:t>
            </a:r>
            <a:r>
              <a:rPr lang="en-US" sz="1800" b="1" dirty="0"/>
              <a:t>/$(</a:t>
            </a:r>
            <a:r>
              <a:rPr lang="en-US" sz="1800" b="1" dirty="0" err="1"/>
              <a:t>cf</a:t>
            </a:r>
            <a:r>
              <a:rPr lang="en-US" sz="1800" b="1" dirty="0"/>
              <a:t> service </a:t>
            </a:r>
            <a:r>
              <a:rPr lang="en-US" sz="1800" b="1" dirty="0" err="1">
                <a:solidFill>
                  <a:srgbClr val="FF0000"/>
                </a:solidFill>
              </a:rPr>
              <a:t>wm_workflow</a:t>
            </a:r>
            <a:r>
              <a:rPr lang="en-US" sz="1800" b="1" dirty="0">
                <a:solidFill>
                  <a:srgbClr val="FF0000"/>
                </a:solidFill>
              </a:rPr>
              <a:t> </a:t>
            </a:r>
            <a:r>
              <a:rPr lang="en-US" sz="1800" b="1" dirty="0"/>
              <a:t>--</a:t>
            </a:r>
            <a:r>
              <a:rPr lang="en-US" sz="1800" b="1" dirty="0" err="1"/>
              <a:t>guid</a:t>
            </a:r>
            <a:r>
              <a:rPr lang="en-US" sz="1800" b="1" dirty="0"/>
              <a:t>)/parameters</a:t>
            </a:r>
          </a:p>
          <a:p>
            <a:endParaRPr lang="en-US" sz="1100" i="1" dirty="0"/>
          </a:p>
          <a:p>
            <a:r>
              <a:rPr lang="en-IN" sz="1800" dirty="0"/>
              <a:t>5. Test the APIs again from API HUB</a:t>
            </a:r>
          </a:p>
          <a:p>
            <a:endParaRPr lang="en-IN" sz="1800" dirty="0"/>
          </a:p>
          <a:p>
            <a:r>
              <a:rPr lang="en-US" sz="1400" b="1" i="0" dirty="0">
                <a:effectLst/>
                <a:latin typeface="SimSun" panose="02010600030101010101" pitchFamily="2" charset="-122"/>
                <a:ea typeface="SimSun" panose="02010600030101010101" pitchFamily="2" charset="-122"/>
              </a:rPr>
              <a:t>GET /v1/workflow-definitions</a:t>
            </a:r>
            <a:endParaRPr lang="en-IN" sz="1800" b="1" i="0" dirty="0">
              <a:effectLst/>
              <a:latin typeface="SimSun" panose="02010600030101010101" pitchFamily="2" charset="-122"/>
              <a:ea typeface="SimSun" panose="02010600030101010101" pitchFamily="2" charset="-122"/>
            </a:endParaRPr>
          </a:p>
          <a:p>
            <a:r>
              <a:rPr lang="en-US" sz="1400" b="1" i="0" dirty="0">
                <a:effectLst/>
                <a:latin typeface="SimSun" panose="02010600030101010101" pitchFamily="2" charset="-122"/>
                <a:ea typeface="SimSun" panose="02010600030101010101" pitchFamily="2" charset="-122"/>
              </a:rPr>
              <a:t>POST /v1/workflow-instances</a:t>
            </a:r>
            <a:endParaRPr lang="en-IN" sz="1800" b="1" dirty="0">
              <a:latin typeface="SimSun" panose="02010600030101010101" pitchFamily="2" charset="-122"/>
              <a:ea typeface="SimSun" panose="02010600030101010101" pitchFamily="2" charset="-122"/>
            </a:endParaRPr>
          </a:p>
          <a:p>
            <a:r>
              <a:rPr lang="en-IN" sz="900" dirty="0"/>
              <a:t>{</a:t>
            </a:r>
          </a:p>
          <a:p>
            <a:r>
              <a:rPr lang="en-IN" sz="900" dirty="0"/>
              <a:t>  "</a:t>
            </a:r>
            <a:r>
              <a:rPr lang="en-IN" sz="900" dirty="0" err="1"/>
              <a:t>definitionId</a:t>
            </a:r>
            <a:r>
              <a:rPr lang="en-IN" sz="900" dirty="0"/>
              <a:t>": "</a:t>
            </a:r>
            <a:r>
              <a:rPr lang="en-IN" sz="900" dirty="0" err="1"/>
              <a:t>orderprocess</a:t>
            </a:r>
            <a:r>
              <a:rPr lang="en-IN" sz="900" dirty="0"/>
              <a:t>",</a:t>
            </a:r>
          </a:p>
          <a:p>
            <a:r>
              <a:rPr lang="en-IN" sz="900" dirty="0"/>
              <a:t>  "context": {</a:t>
            </a:r>
          </a:p>
          <a:p>
            <a:r>
              <a:rPr lang="en-IN" sz="900" dirty="0"/>
              <a:t>    "request": {</a:t>
            </a:r>
          </a:p>
          <a:p>
            <a:r>
              <a:rPr lang="en-IN" sz="900" dirty="0"/>
              <a:t>      "Id": "HT-1002",</a:t>
            </a:r>
          </a:p>
          <a:p>
            <a:r>
              <a:rPr lang="en-IN" sz="900" dirty="0"/>
              <a:t>      "Quantity": 42</a:t>
            </a:r>
          </a:p>
          <a:p>
            <a:r>
              <a:rPr lang="en-IN" sz="900" dirty="0"/>
              <a:t>    }</a:t>
            </a:r>
          </a:p>
          <a:p>
            <a:r>
              <a:rPr lang="en-IN" sz="900" dirty="0"/>
              <a:t>  }</a:t>
            </a:r>
          </a:p>
          <a:p>
            <a:r>
              <a:rPr lang="en-IN" sz="900" dirty="0"/>
              <a:t>}</a:t>
            </a:r>
          </a:p>
        </p:txBody>
      </p:sp>
    </p:spTree>
    <p:extLst>
      <p:ext uri="{BB962C8B-B14F-4D97-AF65-F5344CB8AC3E}">
        <p14:creationId xmlns:p14="http://schemas.microsoft.com/office/powerpoint/2010/main" val="4264081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963010" cy="711081"/>
          </a:xfrm>
        </p:spPr>
        <p:txBody>
          <a:bodyPr/>
          <a:lstStyle/>
          <a:p>
            <a:r>
              <a:rPr lang="en-US" sz="3600" b="1" i="0" dirty="0">
                <a:solidFill>
                  <a:srgbClr val="000000"/>
                </a:solidFill>
                <a:effectLst/>
                <a:latin typeface="Arial Black" panose="020B0A04020102020204" pitchFamily="34" charset="0"/>
              </a:rPr>
              <a:t>Calling the API from Postman with Bearer</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97C0D975-1D94-62BD-9062-2A78CD5A93D6}"/>
              </a:ext>
            </a:extLst>
          </p:cNvPr>
          <p:cNvPicPr>
            <a:picLocks noChangeAspect="1"/>
          </p:cNvPicPr>
          <p:nvPr/>
        </p:nvPicPr>
        <p:blipFill>
          <a:blip r:embed="rId4"/>
          <a:stretch>
            <a:fillRect/>
          </a:stretch>
        </p:blipFill>
        <p:spPr>
          <a:xfrm>
            <a:off x="705455" y="1017933"/>
            <a:ext cx="6984776" cy="5364239"/>
          </a:xfrm>
          <a:prstGeom prst="rect">
            <a:avLst/>
          </a:prstGeom>
        </p:spPr>
      </p:pic>
    </p:spTree>
    <p:extLst>
      <p:ext uri="{BB962C8B-B14F-4D97-AF65-F5344CB8AC3E}">
        <p14:creationId xmlns:p14="http://schemas.microsoft.com/office/powerpoint/2010/main" val="2748790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577064" cy="711081"/>
          </a:xfrm>
        </p:spPr>
        <p:txBody>
          <a:bodyPr/>
          <a:lstStyle/>
          <a:p>
            <a:r>
              <a:rPr lang="en-US" sz="3600" b="1" i="0" dirty="0">
                <a:solidFill>
                  <a:srgbClr val="000000"/>
                </a:solidFill>
                <a:effectLst/>
                <a:latin typeface="Arial Black" panose="020B0A04020102020204" pitchFamily="34" charset="0"/>
              </a:rPr>
              <a:t>Mail Task, Gateways </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8" name="TextBox 7">
            <a:extLst>
              <a:ext uri="{FF2B5EF4-FFF2-40B4-BE49-F238E27FC236}">
                <a16:creationId xmlns:a16="http://schemas.microsoft.com/office/drawing/2014/main" id="{393DB19B-0366-6767-2D46-284FB367D35A}"/>
              </a:ext>
            </a:extLst>
          </p:cNvPr>
          <p:cNvSpPr txBox="1"/>
          <p:nvPr/>
        </p:nvSpPr>
        <p:spPr>
          <a:xfrm>
            <a:off x="189756" y="1092385"/>
            <a:ext cx="11809312" cy="923330"/>
          </a:xfrm>
          <a:prstGeom prst="rect">
            <a:avLst/>
          </a:prstGeom>
          <a:noFill/>
        </p:spPr>
        <p:txBody>
          <a:bodyPr wrap="square" rtlCol="0">
            <a:spAutoFit/>
          </a:bodyPr>
          <a:lstStyle/>
          <a:p>
            <a:pPr marL="285750" indent="-285750">
              <a:buFontTx/>
              <a:buChar char="-"/>
            </a:pPr>
            <a:r>
              <a:rPr lang="en-IN" sz="1800" dirty="0"/>
              <a:t>What is Gateway in Workflow</a:t>
            </a:r>
          </a:p>
          <a:p>
            <a:pPr marL="285750" indent="-285750">
              <a:buFontTx/>
              <a:buChar char="-"/>
            </a:pPr>
            <a:r>
              <a:rPr lang="en-IN" sz="1800" dirty="0"/>
              <a:t>Configuration of destination for sending email using workflow</a:t>
            </a:r>
          </a:p>
          <a:p>
            <a:pPr marL="285750" indent="-285750">
              <a:buFontTx/>
              <a:buChar char="-"/>
            </a:pPr>
            <a:r>
              <a:rPr lang="en-IN" sz="1800" dirty="0"/>
              <a:t>Design end to end workflow for new use case</a:t>
            </a:r>
          </a:p>
        </p:txBody>
      </p:sp>
    </p:spTree>
    <p:extLst>
      <p:ext uri="{BB962C8B-B14F-4D97-AF65-F5344CB8AC3E}">
        <p14:creationId xmlns:p14="http://schemas.microsoft.com/office/powerpoint/2010/main" val="3126899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Gateways in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046988"/>
          </a:xfrm>
          <a:prstGeom prst="rect">
            <a:avLst/>
          </a:prstGeom>
          <a:noFill/>
        </p:spPr>
        <p:txBody>
          <a:bodyPr wrap="square" rtlCol="0">
            <a:spAutoFit/>
          </a:bodyPr>
          <a:lstStyle/>
          <a:p>
            <a:r>
              <a:rPr lang="en-US" sz="1600" dirty="0"/>
              <a:t>A gateway controls the flow of execution and is represented visually as a diamond shape with an icon inside. The icon shows the type of gateway.</a:t>
            </a:r>
          </a:p>
          <a:p>
            <a:endParaRPr lang="en-US" sz="1600" dirty="0"/>
          </a:p>
          <a:p>
            <a:r>
              <a:rPr lang="en-US" sz="1600" dirty="0"/>
              <a:t>The workflow capability editor supports the following gateway types:</a:t>
            </a:r>
          </a:p>
          <a:p>
            <a:endParaRPr lang="en-US" sz="1600" dirty="0"/>
          </a:p>
          <a:p>
            <a:r>
              <a:rPr lang="en-US" sz="1600" b="1" dirty="0"/>
              <a:t>● Exclusive gateway: </a:t>
            </a:r>
            <a:r>
              <a:rPr lang="en-US" sz="1600" dirty="0"/>
              <a:t>Use an exclusive gateway to model a decision in the process. When the execution arrives at this gateway, all outgoing sequence flows are evaluated in the order in which they’re defined. The sequence flow with a condition that evaluates to true is selected to continue the process.</a:t>
            </a:r>
          </a:p>
          <a:p>
            <a:r>
              <a:rPr lang="en-US" sz="1600" dirty="0"/>
              <a:t>If multiple sequence flows have a condition that evaluates to true, the first one defined is selected to continue the process. If none of the conditions defined for the sequence flow evaluate to true, then the one marked as default flow is selected and the execution proceeds along that path.</a:t>
            </a:r>
          </a:p>
          <a:p>
            <a:endParaRPr lang="en-US" sz="1600" dirty="0"/>
          </a:p>
        </p:txBody>
      </p:sp>
      <p:pic>
        <p:nvPicPr>
          <p:cNvPr id="3" name="Picture 2">
            <a:extLst>
              <a:ext uri="{FF2B5EF4-FFF2-40B4-BE49-F238E27FC236}">
                <a16:creationId xmlns:a16="http://schemas.microsoft.com/office/drawing/2014/main" id="{41CF5596-0D94-CBE1-77A2-8E9434DEBCE1}"/>
              </a:ext>
            </a:extLst>
          </p:cNvPr>
          <p:cNvPicPr>
            <a:picLocks noChangeAspect="1"/>
          </p:cNvPicPr>
          <p:nvPr/>
        </p:nvPicPr>
        <p:blipFill>
          <a:blip r:embed="rId4"/>
          <a:stretch>
            <a:fillRect/>
          </a:stretch>
        </p:blipFill>
        <p:spPr>
          <a:xfrm>
            <a:off x="4370186" y="4261720"/>
            <a:ext cx="2682472" cy="1623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23386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Gateways in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247317"/>
          </a:xfrm>
          <a:prstGeom prst="rect">
            <a:avLst/>
          </a:prstGeom>
          <a:noFill/>
        </p:spPr>
        <p:txBody>
          <a:bodyPr wrap="square" rtlCol="0">
            <a:spAutoFit/>
          </a:bodyPr>
          <a:lstStyle/>
          <a:p>
            <a:r>
              <a:rPr lang="en-US" sz="1800" b="1" dirty="0"/>
              <a:t>●Parallel gateway: </a:t>
            </a:r>
            <a:r>
              <a:rPr lang="en-US" sz="1800" dirty="0"/>
              <a:t>Use a parallel gateway to split into multiple paths of execution or merge multiple incoming paths of execution. The functionality of the parallel gateway is based on the following incoming and outgoing sequence flow:</a:t>
            </a:r>
          </a:p>
          <a:p>
            <a:endParaRPr lang="en-US" sz="1800" dirty="0"/>
          </a:p>
          <a:p>
            <a:r>
              <a:rPr lang="en-US" sz="1800" dirty="0"/>
              <a:t>Split: All outgoing sequence flows are executed in parallel; there’s one concurrent execution for each sequence flow.</a:t>
            </a:r>
          </a:p>
          <a:p>
            <a:endParaRPr lang="en-US" sz="1800" dirty="0"/>
          </a:p>
          <a:p>
            <a:r>
              <a:rPr lang="en-US" sz="1800" dirty="0"/>
              <a:t>Join: All concurrent executions arriving at the parallel gateway wait in the gateway until an execution has arrived for each incoming sequence flow. Then the process continues past the joining gateway.</a:t>
            </a:r>
          </a:p>
          <a:p>
            <a:endParaRPr lang="en-US" sz="1800" dirty="0"/>
          </a:p>
          <a:p>
            <a:r>
              <a:rPr lang="en-US" sz="1800" dirty="0"/>
              <a:t>A parallel gateway works on a logical level. It doesn’t speed up the technical execution.</a:t>
            </a:r>
          </a:p>
          <a:p>
            <a:endParaRPr lang="en-US" sz="1800" dirty="0"/>
          </a:p>
          <a:p>
            <a:r>
              <a:rPr lang="en-US" sz="1800" dirty="0"/>
              <a:t>For example, consider a scenario where an employee approaches the travel desk to book a flight and accommodation for a business trip. With a parallel gateway, both the flight arrangement and the hotel accommodation can happen in parallel. Once the booking is successful, an e-mail notification can be sent to the employee.</a:t>
            </a:r>
            <a:endParaRPr lang="en-IN" sz="1800" dirty="0"/>
          </a:p>
        </p:txBody>
      </p:sp>
    </p:spTree>
    <p:extLst>
      <p:ext uri="{BB962C8B-B14F-4D97-AF65-F5344CB8AC3E}">
        <p14:creationId xmlns:p14="http://schemas.microsoft.com/office/powerpoint/2010/main" val="3400047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Configure Email</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r>
              <a:rPr lang="en-US" sz="1800" dirty="0"/>
              <a:t>Before you can send notification mails for mail tasks within a workflow, you must first configure a mail destination.</a:t>
            </a:r>
          </a:p>
          <a:p>
            <a:endParaRPr lang="en-US" sz="1800" dirty="0"/>
          </a:p>
          <a:p>
            <a:br>
              <a:rPr lang="en-US" sz="1800" dirty="0"/>
            </a:br>
            <a:r>
              <a:rPr lang="en-US" sz="1800" dirty="0"/>
              <a:t>Refer the documentation as below for destination creation</a:t>
            </a:r>
          </a:p>
          <a:p>
            <a:endParaRPr lang="en-US" sz="1800" dirty="0"/>
          </a:p>
          <a:p>
            <a:r>
              <a:rPr lang="en-US" sz="1800" dirty="0">
                <a:hlinkClick r:id="rId4"/>
              </a:rPr>
              <a:t>https://help.sap.com/docs/WORKFLOW/f85276c5069a429fa37d1cd352785c25/a24a9482314344f780e48f3195597cb2.html</a:t>
            </a:r>
            <a:endParaRPr lang="en-US" sz="1800" dirty="0"/>
          </a:p>
          <a:p>
            <a:endParaRPr lang="en-US" sz="1800" dirty="0"/>
          </a:p>
        </p:txBody>
      </p:sp>
      <p:pic>
        <p:nvPicPr>
          <p:cNvPr id="4" name="Picture 3">
            <a:extLst>
              <a:ext uri="{FF2B5EF4-FFF2-40B4-BE49-F238E27FC236}">
                <a16:creationId xmlns:a16="http://schemas.microsoft.com/office/drawing/2014/main" id="{FA477EEF-2A98-3EE5-A8E7-FB5EB4ECC81D}"/>
              </a:ext>
            </a:extLst>
          </p:cNvPr>
          <p:cNvPicPr>
            <a:picLocks noChangeAspect="1"/>
          </p:cNvPicPr>
          <p:nvPr/>
        </p:nvPicPr>
        <p:blipFill>
          <a:blip r:embed="rId5"/>
          <a:stretch>
            <a:fillRect/>
          </a:stretch>
        </p:blipFill>
        <p:spPr>
          <a:xfrm>
            <a:off x="1413892" y="3082048"/>
            <a:ext cx="8775678" cy="3139312"/>
          </a:xfrm>
          <a:prstGeom prst="rect">
            <a:avLst/>
          </a:prstGeom>
        </p:spPr>
      </p:pic>
    </p:spTree>
    <p:extLst>
      <p:ext uri="{BB962C8B-B14F-4D97-AF65-F5344CB8AC3E}">
        <p14:creationId xmlns:p14="http://schemas.microsoft.com/office/powerpoint/2010/main" val="431789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dirty="0">
                <a:solidFill>
                  <a:srgbClr val="000000"/>
                </a:solidFill>
                <a:latin typeface="Arial Black" panose="020B0A04020102020204" pitchFamily="34" charset="0"/>
              </a:rPr>
              <a:t>Workflow Use Case 3</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9450258" cy="3323987"/>
          </a:xfrm>
          <a:prstGeom prst="rect">
            <a:avLst/>
          </a:prstGeom>
          <a:noFill/>
        </p:spPr>
        <p:txBody>
          <a:bodyPr wrap="square" rtlCol="0">
            <a:spAutoFit/>
          </a:bodyPr>
          <a:lstStyle/>
          <a:p>
            <a:r>
              <a:rPr lang="en-IN" sz="1800" dirty="0"/>
              <a:t>Alex is a manager working in one of the top IT Company. He is being approached for every shopping cart request created by employees reporting to him. His key requirements are</a:t>
            </a:r>
          </a:p>
          <a:p>
            <a:endParaRPr lang="en-IN" sz="1800" dirty="0"/>
          </a:p>
          <a:p>
            <a:pPr marL="285750" indent="-285750">
              <a:buFontTx/>
              <a:buChar char="-"/>
            </a:pPr>
            <a:r>
              <a:rPr lang="en-IN" sz="1800" dirty="0"/>
              <a:t>Design a workflow to automate the shopping cart for products</a:t>
            </a:r>
          </a:p>
          <a:p>
            <a:pPr marL="285750" indent="-285750">
              <a:buFontTx/>
              <a:buChar char="-"/>
            </a:pPr>
            <a:r>
              <a:rPr lang="en-IN" sz="1800" dirty="0"/>
              <a:t>He want an approval only if the product cost is above 100 USD</a:t>
            </a:r>
          </a:p>
          <a:p>
            <a:pPr marL="285750" indent="-285750">
              <a:buFontTx/>
              <a:buChar char="-"/>
            </a:pPr>
            <a:r>
              <a:rPr lang="en-IN" sz="1800" dirty="0"/>
              <a:t>If the product cost is less than 100 USD the shopping cart should approve automatically</a:t>
            </a:r>
          </a:p>
          <a:p>
            <a:pPr marL="285750" indent="-285750">
              <a:buFontTx/>
              <a:buChar char="-"/>
            </a:pPr>
            <a:r>
              <a:rPr lang="en-IN" sz="1800" dirty="0"/>
              <a:t>On approval (or auto-approval) or rejection, an email should trigger to creator</a:t>
            </a:r>
          </a:p>
          <a:p>
            <a:pPr marL="285750" indent="-285750">
              <a:buFontTx/>
              <a:buChar char="-"/>
            </a:pPr>
            <a:r>
              <a:rPr lang="en-IN" sz="1800" dirty="0"/>
              <a:t>If Alex do not take action on shopping cart request for more than 5 minutes, we should cancel the workflow</a:t>
            </a:r>
          </a:p>
          <a:p>
            <a:r>
              <a:rPr lang="en-IN" sz="1800" b="1" dirty="0"/>
              <a:t>Cheat sheet workflow expressions</a:t>
            </a:r>
          </a:p>
          <a:p>
            <a:r>
              <a:rPr lang="en-IN" sz="1200" dirty="0">
                <a:hlinkClick r:id="rId4"/>
              </a:rPr>
              <a:t>https://help.sap.com/docs/WORKFLOW/e157c391253b4ecd93647bf232d18a83/9f91b1c0fac3414d9cba1015dea381f1.html</a:t>
            </a:r>
            <a:endParaRPr lang="en-IN" sz="1200" dirty="0"/>
          </a:p>
          <a:p>
            <a:endParaRPr lang="en-IN" sz="1800" dirty="0"/>
          </a:p>
        </p:txBody>
      </p:sp>
      <p:pic>
        <p:nvPicPr>
          <p:cNvPr id="2050" name="Picture 2" descr="Man manager administrator consultant avatar Vector Image">
            <a:extLst>
              <a:ext uri="{FF2B5EF4-FFF2-40B4-BE49-F238E27FC236}">
                <a16:creationId xmlns:a16="http://schemas.microsoft.com/office/drawing/2014/main" id="{8D258580-8769-18CD-0DFE-691E0E1BE6E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218" t="8000" r="11483" b="18500"/>
          <a:stretch/>
        </p:blipFill>
        <p:spPr bwMode="auto">
          <a:xfrm>
            <a:off x="9406780" y="764704"/>
            <a:ext cx="2609498" cy="26642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26E49C-DD61-E0DA-E866-4FBEB1E33BD3}"/>
              </a:ext>
            </a:extLst>
          </p:cNvPr>
          <p:cNvPicPr>
            <a:picLocks noChangeAspect="1"/>
          </p:cNvPicPr>
          <p:nvPr/>
        </p:nvPicPr>
        <p:blipFill>
          <a:blip r:embed="rId6"/>
          <a:stretch>
            <a:fillRect/>
          </a:stretch>
        </p:blipFill>
        <p:spPr>
          <a:xfrm>
            <a:off x="996509" y="4143986"/>
            <a:ext cx="9678239" cy="2286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9056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What is BTP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2" name="Rectangle 1">
            <a:extLst>
              <a:ext uri="{FF2B5EF4-FFF2-40B4-BE49-F238E27FC236}">
                <a16:creationId xmlns:a16="http://schemas.microsoft.com/office/drawing/2014/main" id="{3FB02BBE-06EC-C8C5-283E-D5E9CAB801B1}"/>
              </a:ext>
            </a:extLst>
          </p:cNvPr>
          <p:cNvSpPr/>
          <p:nvPr/>
        </p:nvSpPr>
        <p:spPr>
          <a:xfrm>
            <a:off x="9581155" y="2171936"/>
            <a:ext cx="2132581" cy="3938928"/>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b="1" dirty="0">
              <a:solidFill>
                <a:schemeClr val="tx1"/>
              </a:solidFill>
            </a:endParaRPr>
          </a:p>
        </p:txBody>
      </p:sp>
      <p:grpSp>
        <p:nvGrpSpPr>
          <p:cNvPr id="3" name="Group 2">
            <a:extLst>
              <a:ext uri="{FF2B5EF4-FFF2-40B4-BE49-F238E27FC236}">
                <a16:creationId xmlns:a16="http://schemas.microsoft.com/office/drawing/2014/main" id="{4FE8A30E-540A-DAD0-65CC-899EDA276933}"/>
              </a:ext>
            </a:extLst>
          </p:cNvPr>
          <p:cNvGrpSpPr/>
          <p:nvPr/>
        </p:nvGrpSpPr>
        <p:grpSpPr>
          <a:xfrm>
            <a:off x="3088083" y="1167025"/>
            <a:ext cx="2119086" cy="944905"/>
            <a:chOff x="3149848" y="1335315"/>
            <a:chExt cx="2119638" cy="945151"/>
          </a:xfrm>
        </p:grpSpPr>
        <p:sp>
          <p:nvSpPr>
            <p:cNvPr id="4" name="Rectangle 3">
              <a:extLst>
                <a:ext uri="{FF2B5EF4-FFF2-40B4-BE49-F238E27FC236}">
                  <a16:creationId xmlns:a16="http://schemas.microsoft.com/office/drawing/2014/main" id="{A58860CC-E611-ED02-9C31-2E8C66FDA8FF}"/>
                </a:ext>
              </a:extLst>
            </p:cNvPr>
            <p:cNvSpPr/>
            <p:nvPr/>
          </p:nvSpPr>
          <p:spPr>
            <a:xfrm>
              <a:off x="3149848"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Data</a:t>
              </a:r>
            </a:p>
          </p:txBody>
        </p:sp>
        <p:sp>
          <p:nvSpPr>
            <p:cNvPr id="5" name="Rectangle 4">
              <a:extLst>
                <a:ext uri="{FF2B5EF4-FFF2-40B4-BE49-F238E27FC236}">
                  <a16:creationId xmlns:a16="http://schemas.microsoft.com/office/drawing/2014/main" id="{F25669D3-55AB-3F3C-BDA9-488382697769}"/>
                </a:ext>
              </a:extLst>
            </p:cNvPr>
            <p:cNvSpPr/>
            <p:nvPr/>
          </p:nvSpPr>
          <p:spPr>
            <a:xfrm>
              <a:off x="3149848"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Application</a:t>
              </a:r>
            </a:p>
          </p:txBody>
        </p:sp>
      </p:grpSp>
      <p:grpSp>
        <p:nvGrpSpPr>
          <p:cNvPr id="7" name="Group 6">
            <a:extLst>
              <a:ext uri="{FF2B5EF4-FFF2-40B4-BE49-F238E27FC236}">
                <a16:creationId xmlns:a16="http://schemas.microsoft.com/office/drawing/2014/main" id="{D71712AC-710A-9FA7-6E4C-A36797CCD240}"/>
              </a:ext>
            </a:extLst>
          </p:cNvPr>
          <p:cNvGrpSpPr/>
          <p:nvPr/>
        </p:nvGrpSpPr>
        <p:grpSpPr>
          <a:xfrm>
            <a:off x="3069163" y="2171937"/>
            <a:ext cx="3955570" cy="1949817"/>
            <a:chOff x="3130923" y="2340489"/>
            <a:chExt cx="3956600" cy="1950325"/>
          </a:xfrm>
        </p:grpSpPr>
        <p:sp>
          <p:nvSpPr>
            <p:cNvPr id="8" name="Rectangle 7">
              <a:extLst>
                <a:ext uri="{FF2B5EF4-FFF2-40B4-BE49-F238E27FC236}">
                  <a16:creationId xmlns:a16="http://schemas.microsoft.com/office/drawing/2014/main" id="{AC1F23BF-57FE-1B6E-E16A-4A7C3873C612}"/>
                </a:ext>
              </a:extLst>
            </p:cNvPr>
            <p:cNvSpPr/>
            <p:nvPr/>
          </p:nvSpPr>
          <p:spPr>
            <a:xfrm>
              <a:off x="3130923"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OS</a:t>
              </a:r>
            </a:p>
          </p:txBody>
        </p:sp>
        <p:sp>
          <p:nvSpPr>
            <p:cNvPr id="9" name="Rectangle 8">
              <a:extLst>
                <a:ext uri="{FF2B5EF4-FFF2-40B4-BE49-F238E27FC236}">
                  <a16:creationId xmlns:a16="http://schemas.microsoft.com/office/drawing/2014/main" id="{470F1328-B819-DF25-48B4-E3F21D4A1B32}"/>
                </a:ext>
              </a:extLst>
            </p:cNvPr>
            <p:cNvSpPr/>
            <p:nvPr/>
          </p:nvSpPr>
          <p:spPr>
            <a:xfrm>
              <a:off x="3130923"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Database</a:t>
              </a:r>
            </a:p>
          </p:txBody>
        </p:sp>
        <p:sp>
          <p:nvSpPr>
            <p:cNvPr id="10" name="Rectangle 9">
              <a:extLst>
                <a:ext uri="{FF2B5EF4-FFF2-40B4-BE49-F238E27FC236}">
                  <a16:creationId xmlns:a16="http://schemas.microsoft.com/office/drawing/2014/main" id="{44892EFE-0B65-34E8-30B9-6AF2FE0FD6A9}"/>
                </a:ext>
              </a:extLst>
            </p:cNvPr>
            <p:cNvSpPr/>
            <p:nvPr/>
          </p:nvSpPr>
          <p:spPr>
            <a:xfrm>
              <a:off x="3130923"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Middleware</a:t>
              </a:r>
            </a:p>
          </p:txBody>
        </p:sp>
        <p:sp>
          <p:nvSpPr>
            <p:cNvPr id="12" name="Rectangle 11">
              <a:extLst>
                <a:ext uri="{FF2B5EF4-FFF2-40B4-BE49-F238E27FC236}">
                  <a16:creationId xmlns:a16="http://schemas.microsoft.com/office/drawing/2014/main" id="{6E965FD6-E5C0-78F0-A227-2BD2E3360F74}"/>
                </a:ext>
              </a:extLst>
            </p:cNvPr>
            <p:cNvSpPr/>
            <p:nvPr/>
          </p:nvSpPr>
          <p:spPr>
            <a:xfrm>
              <a:off x="3130923"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Runtime</a:t>
              </a:r>
            </a:p>
          </p:txBody>
        </p:sp>
        <p:sp>
          <p:nvSpPr>
            <p:cNvPr id="13" name="Rectangle 12">
              <a:extLst>
                <a:ext uri="{FF2B5EF4-FFF2-40B4-BE49-F238E27FC236}">
                  <a16:creationId xmlns:a16="http://schemas.microsoft.com/office/drawing/2014/main" id="{EB10A535-C341-6655-7884-8C392B181166}"/>
                </a:ext>
              </a:extLst>
            </p:cNvPr>
            <p:cNvSpPr/>
            <p:nvPr/>
          </p:nvSpPr>
          <p:spPr>
            <a:xfrm>
              <a:off x="5327467"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Platform as a Service</a:t>
              </a:r>
            </a:p>
          </p:txBody>
        </p:sp>
      </p:grpSp>
      <p:grpSp>
        <p:nvGrpSpPr>
          <p:cNvPr id="14" name="Group 13">
            <a:extLst>
              <a:ext uri="{FF2B5EF4-FFF2-40B4-BE49-F238E27FC236}">
                <a16:creationId xmlns:a16="http://schemas.microsoft.com/office/drawing/2014/main" id="{4FE1886E-2AA7-DC54-1ACA-8B91A96BBC6C}"/>
              </a:ext>
            </a:extLst>
          </p:cNvPr>
          <p:cNvGrpSpPr/>
          <p:nvPr/>
        </p:nvGrpSpPr>
        <p:grpSpPr>
          <a:xfrm>
            <a:off x="3069163" y="4181760"/>
            <a:ext cx="3955570" cy="1949819"/>
            <a:chOff x="3130923" y="4350836"/>
            <a:chExt cx="3956600" cy="1950327"/>
          </a:xfrm>
        </p:grpSpPr>
        <p:sp>
          <p:nvSpPr>
            <p:cNvPr id="16" name="Rectangle 15">
              <a:extLst>
                <a:ext uri="{FF2B5EF4-FFF2-40B4-BE49-F238E27FC236}">
                  <a16:creationId xmlns:a16="http://schemas.microsoft.com/office/drawing/2014/main" id="{C1715169-8669-61B4-B7C7-D7CF6D22573E}"/>
                </a:ext>
              </a:extLst>
            </p:cNvPr>
            <p:cNvSpPr/>
            <p:nvPr/>
          </p:nvSpPr>
          <p:spPr>
            <a:xfrm>
              <a:off x="3130923"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Networking</a:t>
              </a:r>
            </a:p>
          </p:txBody>
        </p:sp>
        <p:sp>
          <p:nvSpPr>
            <p:cNvPr id="17" name="Rectangle 16">
              <a:extLst>
                <a:ext uri="{FF2B5EF4-FFF2-40B4-BE49-F238E27FC236}">
                  <a16:creationId xmlns:a16="http://schemas.microsoft.com/office/drawing/2014/main" id="{66207608-77C1-366A-A138-F4580C247F1E}"/>
                </a:ext>
              </a:extLst>
            </p:cNvPr>
            <p:cNvSpPr/>
            <p:nvPr/>
          </p:nvSpPr>
          <p:spPr>
            <a:xfrm>
              <a:off x="3130923"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Storage</a:t>
              </a:r>
            </a:p>
          </p:txBody>
        </p:sp>
        <p:sp>
          <p:nvSpPr>
            <p:cNvPr id="21" name="Rectangle 20">
              <a:extLst>
                <a:ext uri="{FF2B5EF4-FFF2-40B4-BE49-F238E27FC236}">
                  <a16:creationId xmlns:a16="http://schemas.microsoft.com/office/drawing/2014/main" id="{B7B248B9-35F3-6279-4802-F528EFCA824A}"/>
                </a:ext>
              </a:extLst>
            </p:cNvPr>
            <p:cNvSpPr/>
            <p:nvPr/>
          </p:nvSpPr>
          <p:spPr>
            <a:xfrm>
              <a:off x="3130923"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Servers</a:t>
              </a:r>
            </a:p>
          </p:txBody>
        </p:sp>
        <p:sp>
          <p:nvSpPr>
            <p:cNvPr id="22" name="Rectangle 21">
              <a:extLst>
                <a:ext uri="{FF2B5EF4-FFF2-40B4-BE49-F238E27FC236}">
                  <a16:creationId xmlns:a16="http://schemas.microsoft.com/office/drawing/2014/main" id="{6C26079C-C947-BED1-7419-8016B01222C7}"/>
                </a:ext>
              </a:extLst>
            </p:cNvPr>
            <p:cNvSpPr/>
            <p:nvPr/>
          </p:nvSpPr>
          <p:spPr>
            <a:xfrm>
              <a:off x="3130923"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Virtualization</a:t>
              </a:r>
            </a:p>
          </p:txBody>
        </p:sp>
        <p:sp>
          <p:nvSpPr>
            <p:cNvPr id="23" name="Rectangle 22">
              <a:extLst>
                <a:ext uri="{FF2B5EF4-FFF2-40B4-BE49-F238E27FC236}">
                  <a16:creationId xmlns:a16="http://schemas.microsoft.com/office/drawing/2014/main" id="{E5819C43-0544-2138-4CB8-86392D838FF8}"/>
                </a:ext>
              </a:extLst>
            </p:cNvPr>
            <p:cNvSpPr/>
            <p:nvPr/>
          </p:nvSpPr>
          <p:spPr>
            <a:xfrm>
              <a:off x="5327467"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Infrastructure as a Service</a:t>
              </a:r>
            </a:p>
          </p:txBody>
        </p:sp>
      </p:grpSp>
      <p:sp>
        <p:nvSpPr>
          <p:cNvPr id="24" name="Left Brace 23">
            <a:extLst>
              <a:ext uri="{FF2B5EF4-FFF2-40B4-BE49-F238E27FC236}">
                <a16:creationId xmlns:a16="http://schemas.microsoft.com/office/drawing/2014/main" id="{91BEDE63-A7AA-0325-5FFD-8E4DB8B91192}"/>
              </a:ext>
            </a:extLst>
          </p:cNvPr>
          <p:cNvSpPr/>
          <p:nvPr/>
        </p:nvSpPr>
        <p:spPr>
          <a:xfrm>
            <a:off x="2485782" y="2187172"/>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a:p>
        </p:txBody>
      </p:sp>
      <p:sp>
        <p:nvSpPr>
          <p:cNvPr id="25" name="TextBox 24">
            <a:extLst>
              <a:ext uri="{FF2B5EF4-FFF2-40B4-BE49-F238E27FC236}">
                <a16:creationId xmlns:a16="http://schemas.microsoft.com/office/drawing/2014/main" id="{39CB4BE2-B4E9-CE4A-E6CE-4F86F77BFFA0}"/>
              </a:ext>
            </a:extLst>
          </p:cNvPr>
          <p:cNvSpPr txBox="1"/>
          <p:nvPr/>
        </p:nvSpPr>
        <p:spPr>
          <a:xfrm>
            <a:off x="684550" y="2423608"/>
            <a:ext cx="1705204" cy="1477328"/>
          </a:xfrm>
          <a:prstGeom prst="rect">
            <a:avLst/>
          </a:prstGeom>
          <a:noFill/>
        </p:spPr>
        <p:txBody>
          <a:bodyPr wrap="square" rtlCol="0">
            <a:spAutoFit/>
          </a:bodyPr>
          <a:lstStyle/>
          <a:p>
            <a:pPr algn="r"/>
            <a:r>
              <a:rPr lang="en-US" sz="1800" dirty="0"/>
              <a:t>Managed by SAP implementing open source CF</a:t>
            </a:r>
          </a:p>
        </p:txBody>
      </p:sp>
      <p:sp>
        <p:nvSpPr>
          <p:cNvPr id="26" name="TextBox 25">
            <a:extLst>
              <a:ext uri="{FF2B5EF4-FFF2-40B4-BE49-F238E27FC236}">
                <a16:creationId xmlns:a16="http://schemas.microsoft.com/office/drawing/2014/main" id="{CD149B14-E78B-B4B4-659E-20187F27315E}"/>
              </a:ext>
            </a:extLst>
          </p:cNvPr>
          <p:cNvSpPr txBox="1"/>
          <p:nvPr/>
        </p:nvSpPr>
        <p:spPr>
          <a:xfrm>
            <a:off x="684550" y="4256136"/>
            <a:ext cx="1705204" cy="1754326"/>
          </a:xfrm>
          <a:prstGeom prst="rect">
            <a:avLst/>
          </a:prstGeom>
          <a:noFill/>
        </p:spPr>
        <p:txBody>
          <a:bodyPr wrap="square" rtlCol="0">
            <a:spAutoFit/>
          </a:bodyPr>
          <a:lstStyle/>
          <a:p>
            <a:pPr algn="r"/>
            <a:r>
              <a:rPr lang="en-US" sz="1800" dirty="0"/>
              <a:t>Managed by Infrastructure </a:t>
            </a:r>
          </a:p>
          <a:p>
            <a:pPr algn="r"/>
            <a:r>
              <a:rPr lang="en-US" sz="1800" dirty="0"/>
              <a:t>providers </a:t>
            </a:r>
          </a:p>
          <a:p>
            <a:pPr algn="r"/>
            <a:r>
              <a:rPr lang="en-US" sz="1800" dirty="0">
                <a:hlinkClick r:id="rId4"/>
              </a:rPr>
              <a:t>Data Centers</a:t>
            </a:r>
            <a:endParaRPr lang="en-US" sz="1800" dirty="0"/>
          </a:p>
          <a:p>
            <a:pPr algn="r"/>
            <a:r>
              <a:rPr lang="en-US" sz="1800" dirty="0">
                <a:hlinkClick r:id="rId5"/>
              </a:rPr>
              <a:t>Service Portfolio</a:t>
            </a:r>
            <a:endParaRPr lang="en-US" sz="1800" dirty="0"/>
          </a:p>
        </p:txBody>
      </p:sp>
      <p:pic>
        <p:nvPicPr>
          <p:cNvPr id="27" name="Picture 6" descr="SAP - Wikipedia">
            <a:extLst>
              <a:ext uri="{FF2B5EF4-FFF2-40B4-BE49-F238E27FC236}">
                <a16:creationId xmlns:a16="http://schemas.microsoft.com/office/drawing/2014/main" id="{7E8CA8AE-5608-FCED-FADC-2BF4CEA4FB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48969" y="2509203"/>
            <a:ext cx="996953" cy="50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StrongLoop - Deploying LoopBack mBaaS on Cloud Foundry">
            <a:extLst>
              <a:ext uri="{FF2B5EF4-FFF2-40B4-BE49-F238E27FC236}">
                <a16:creationId xmlns:a16="http://schemas.microsoft.com/office/drawing/2014/main" id="{1C8CEDFA-981A-41F2-6D7F-C9807B70470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48969" y="3396533"/>
            <a:ext cx="996953" cy="9969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2018-11-07 Cloud Providers Comparison for IoT Applications: Amazon vs.  Microsoft vs. Google | ThingForward">
            <a:extLst>
              <a:ext uri="{FF2B5EF4-FFF2-40B4-BE49-F238E27FC236}">
                <a16:creationId xmlns:a16="http://schemas.microsoft.com/office/drawing/2014/main" id="{42D36064-4155-AADE-BE3B-FC4105CBE53D}"/>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707616" y="4772369"/>
            <a:ext cx="1879659" cy="1074930"/>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9">
            <a:extLst>
              <a:ext uri="{FF2B5EF4-FFF2-40B4-BE49-F238E27FC236}">
                <a16:creationId xmlns:a16="http://schemas.microsoft.com/office/drawing/2014/main" id="{4714BCA6-AC9E-20CA-38F5-E02353068232}"/>
              </a:ext>
            </a:extLst>
          </p:cNvPr>
          <p:cNvSpPr/>
          <p:nvPr/>
        </p:nvSpPr>
        <p:spPr>
          <a:xfrm>
            <a:off x="8723585" y="1430526"/>
            <a:ext cx="766418" cy="417902"/>
          </a:xfrm>
          <a:prstGeom prst="rightArrow">
            <a:avLst/>
          </a:prstGeom>
          <a:solidFill>
            <a:srgbClr val="1F4E7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399" dirty="0"/>
          </a:p>
        </p:txBody>
      </p:sp>
      <p:sp>
        <p:nvSpPr>
          <p:cNvPr id="31" name="TextBox 30">
            <a:extLst>
              <a:ext uri="{FF2B5EF4-FFF2-40B4-BE49-F238E27FC236}">
                <a16:creationId xmlns:a16="http://schemas.microsoft.com/office/drawing/2014/main" id="{F84F2964-FBCF-DABB-ED2C-CB2EE7BE2792}"/>
              </a:ext>
            </a:extLst>
          </p:cNvPr>
          <p:cNvSpPr txBox="1"/>
          <p:nvPr/>
        </p:nvSpPr>
        <p:spPr>
          <a:xfrm>
            <a:off x="7361837" y="3005702"/>
            <a:ext cx="1950212" cy="3783383"/>
          </a:xfrm>
          <a:prstGeom prst="rect">
            <a:avLst/>
          </a:prstGeom>
          <a:noFill/>
        </p:spPr>
        <p:txBody>
          <a:bodyPr wrap="square" rtlCol="0">
            <a:spAutoFit/>
          </a:bodyPr>
          <a:lstStyle/>
          <a:p>
            <a:r>
              <a:rPr lang="en-US" sz="2399" dirty="0"/>
              <a:t>Fully ready landscape with reusable services</a:t>
            </a:r>
          </a:p>
          <a:p>
            <a:endParaRPr lang="en-US" sz="2399" dirty="0"/>
          </a:p>
          <a:p>
            <a:pPr marL="285664" indent="-285664">
              <a:buFont typeface="Arial" panose="020B0604020202020204" pitchFamily="34" charset="0"/>
              <a:buChar char="•"/>
            </a:pPr>
            <a:r>
              <a:rPr lang="en-US" sz="2399" dirty="0"/>
              <a:t>Scalability</a:t>
            </a:r>
          </a:p>
          <a:p>
            <a:pPr marL="285664" indent="-285664">
              <a:buFont typeface="Arial" panose="020B0604020202020204" pitchFamily="34" charset="0"/>
              <a:buChar char="•"/>
            </a:pPr>
            <a:r>
              <a:rPr lang="en-US" sz="2399" dirty="0"/>
              <a:t>Elasticity</a:t>
            </a:r>
          </a:p>
          <a:p>
            <a:pPr marL="285664" indent="-285664">
              <a:buFont typeface="Arial" panose="020B0604020202020204" pitchFamily="34" charset="0"/>
              <a:buChar char="•"/>
            </a:pPr>
            <a:r>
              <a:rPr lang="en-US" sz="2399" dirty="0"/>
              <a:t>Low TCO</a:t>
            </a:r>
          </a:p>
          <a:p>
            <a:pPr marL="285664" indent="-285664">
              <a:buFont typeface="Arial" panose="020B0604020202020204" pitchFamily="34" charset="0"/>
              <a:buChar char="•"/>
            </a:pPr>
            <a:endParaRPr lang="en-US" sz="2399" dirty="0"/>
          </a:p>
        </p:txBody>
      </p:sp>
      <p:sp>
        <p:nvSpPr>
          <p:cNvPr id="32" name="Left Brace 31">
            <a:extLst>
              <a:ext uri="{FF2B5EF4-FFF2-40B4-BE49-F238E27FC236}">
                <a16:creationId xmlns:a16="http://schemas.microsoft.com/office/drawing/2014/main" id="{4443B72F-2871-1B71-CAB8-750602347243}"/>
              </a:ext>
            </a:extLst>
          </p:cNvPr>
          <p:cNvSpPr/>
          <p:nvPr/>
        </p:nvSpPr>
        <p:spPr>
          <a:xfrm>
            <a:off x="2485782" y="4158164"/>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a:p>
        </p:txBody>
      </p:sp>
      <p:sp>
        <p:nvSpPr>
          <p:cNvPr id="33" name="Left Brace 32">
            <a:extLst>
              <a:ext uri="{FF2B5EF4-FFF2-40B4-BE49-F238E27FC236}">
                <a16:creationId xmlns:a16="http://schemas.microsoft.com/office/drawing/2014/main" id="{EECAA38E-3FF2-ABF9-7B35-40B935AC3BDC}"/>
              </a:ext>
            </a:extLst>
          </p:cNvPr>
          <p:cNvSpPr/>
          <p:nvPr/>
        </p:nvSpPr>
        <p:spPr>
          <a:xfrm>
            <a:off x="9024087" y="2159988"/>
            <a:ext cx="492037" cy="3947992"/>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a:p>
        </p:txBody>
      </p:sp>
      <p:grpSp>
        <p:nvGrpSpPr>
          <p:cNvPr id="34" name="Group 33">
            <a:extLst>
              <a:ext uri="{FF2B5EF4-FFF2-40B4-BE49-F238E27FC236}">
                <a16:creationId xmlns:a16="http://schemas.microsoft.com/office/drawing/2014/main" id="{01567187-10BE-2862-0CF2-5B1C60008EF1}"/>
              </a:ext>
            </a:extLst>
          </p:cNvPr>
          <p:cNvGrpSpPr/>
          <p:nvPr/>
        </p:nvGrpSpPr>
        <p:grpSpPr>
          <a:xfrm>
            <a:off x="9594649" y="1167025"/>
            <a:ext cx="2119086" cy="944905"/>
            <a:chOff x="9658109" y="1335315"/>
            <a:chExt cx="2119638" cy="945151"/>
          </a:xfrm>
        </p:grpSpPr>
        <p:sp>
          <p:nvSpPr>
            <p:cNvPr id="35" name="Rectangle 34">
              <a:extLst>
                <a:ext uri="{FF2B5EF4-FFF2-40B4-BE49-F238E27FC236}">
                  <a16:creationId xmlns:a16="http://schemas.microsoft.com/office/drawing/2014/main" id="{C729108C-1932-34BC-7F55-CD2B2C761056}"/>
                </a:ext>
              </a:extLst>
            </p:cNvPr>
            <p:cNvSpPr/>
            <p:nvPr/>
          </p:nvSpPr>
          <p:spPr>
            <a:xfrm>
              <a:off x="9658109"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Data</a:t>
              </a:r>
            </a:p>
          </p:txBody>
        </p:sp>
        <p:sp>
          <p:nvSpPr>
            <p:cNvPr id="36" name="Rectangle 35">
              <a:extLst>
                <a:ext uri="{FF2B5EF4-FFF2-40B4-BE49-F238E27FC236}">
                  <a16:creationId xmlns:a16="http://schemas.microsoft.com/office/drawing/2014/main" id="{36D981A1-FD67-A687-318A-22284AE2D5A4}"/>
                </a:ext>
              </a:extLst>
            </p:cNvPr>
            <p:cNvSpPr/>
            <p:nvPr/>
          </p:nvSpPr>
          <p:spPr>
            <a:xfrm>
              <a:off x="9658109"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Application</a:t>
              </a:r>
            </a:p>
          </p:txBody>
        </p:sp>
      </p:grpSp>
      <p:pic>
        <p:nvPicPr>
          <p:cNvPr id="37" name="Picture 2" descr="Developer Icon of Flat style - Available in SVG, PNG, EPS, AI &amp; Icon fonts">
            <a:extLst>
              <a:ext uri="{FF2B5EF4-FFF2-40B4-BE49-F238E27FC236}">
                <a16:creationId xmlns:a16="http://schemas.microsoft.com/office/drawing/2014/main" id="{F60CF160-6968-04FD-791F-B127AC2307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2620" y="999890"/>
            <a:ext cx="1264262" cy="126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0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073008" cy="711081"/>
          </a:xfrm>
        </p:spPr>
        <p:txBody>
          <a:bodyPr/>
          <a:lstStyle/>
          <a:p>
            <a:r>
              <a:rPr lang="en-US" sz="3600" b="1" i="0" dirty="0">
                <a:solidFill>
                  <a:srgbClr val="000000"/>
                </a:solidFill>
                <a:effectLst/>
                <a:latin typeface="Arial Black" panose="020B0A04020102020204" pitchFamily="34" charset="0"/>
              </a:rPr>
              <a:t>Custom UI5 Integration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585323"/>
          </a:xfrm>
          <a:prstGeom prst="rect">
            <a:avLst/>
          </a:prstGeom>
          <a:noFill/>
        </p:spPr>
        <p:txBody>
          <a:bodyPr wrap="square" rtlCol="0">
            <a:spAutoFit/>
          </a:bodyPr>
          <a:lstStyle/>
          <a:p>
            <a:pPr marL="285750" indent="-285750">
              <a:buFontTx/>
              <a:buChar char="-"/>
            </a:pPr>
            <a:r>
              <a:rPr lang="en-IN" sz="1800" dirty="0"/>
              <a:t>Working with deadline monitoring</a:t>
            </a:r>
          </a:p>
          <a:p>
            <a:pPr marL="285750" indent="-285750">
              <a:buFontTx/>
              <a:buChar char="-"/>
            </a:pPr>
            <a:r>
              <a:rPr lang="en-IN" sz="1800" dirty="0"/>
              <a:t>Enhance mail body of type HTML</a:t>
            </a:r>
          </a:p>
          <a:p>
            <a:pPr marL="285750" indent="-285750">
              <a:buFontTx/>
              <a:buChar char="-"/>
            </a:pPr>
            <a:r>
              <a:rPr lang="en-US" sz="1800" dirty="0"/>
              <a:t>Adding custom UIs for Workflow</a:t>
            </a:r>
          </a:p>
          <a:p>
            <a:pPr marL="895243" lvl="1" indent="-285750">
              <a:buFontTx/>
              <a:buChar char="-"/>
            </a:pPr>
            <a:r>
              <a:rPr lang="en-US" sz="1800" dirty="0"/>
              <a:t>SAP UI5</a:t>
            </a:r>
          </a:p>
          <a:p>
            <a:pPr marL="895243" lvl="1" indent="-285750">
              <a:buFontTx/>
              <a:buChar char="-"/>
            </a:pPr>
            <a:r>
              <a:rPr lang="en-US" sz="1800" dirty="0"/>
              <a:t>Microservice for Workflow and UI</a:t>
            </a:r>
          </a:p>
          <a:p>
            <a:pPr marL="895243" lvl="1" indent="-285750">
              <a:buFontTx/>
              <a:buChar char="-"/>
            </a:pPr>
            <a:r>
              <a:rPr lang="en-US" sz="1800" dirty="0"/>
              <a:t>HTML5 Repository</a:t>
            </a:r>
          </a:p>
          <a:p>
            <a:pPr marL="895243" lvl="1" indent="-285750">
              <a:buFontTx/>
              <a:buChar char="-"/>
            </a:pPr>
            <a:r>
              <a:rPr lang="en-US" sz="1800" dirty="0"/>
              <a:t>Managed App Router</a:t>
            </a:r>
          </a:p>
          <a:p>
            <a:pPr marL="895243" lvl="1" indent="-285750">
              <a:buFontTx/>
              <a:buChar char="-"/>
            </a:pPr>
            <a:r>
              <a:rPr lang="en-US" sz="1800" dirty="0"/>
              <a:t>Destination Service</a:t>
            </a:r>
          </a:p>
          <a:p>
            <a:pPr marL="895243" lvl="1" indent="-285750">
              <a:buFontTx/>
              <a:buChar char="-"/>
            </a:pPr>
            <a:r>
              <a:rPr lang="en-US" sz="1800" dirty="0"/>
              <a:t>XSUAA Service</a:t>
            </a:r>
            <a:endParaRPr lang="en-IN" sz="1800" dirty="0"/>
          </a:p>
        </p:txBody>
      </p:sp>
    </p:spTree>
    <p:extLst>
      <p:ext uri="{BB962C8B-B14F-4D97-AF65-F5344CB8AC3E}">
        <p14:creationId xmlns:p14="http://schemas.microsoft.com/office/powerpoint/2010/main" val="17736600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What is deadline monitoring</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r>
              <a:rPr lang="en-IN" sz="1800" dirty="0"/>
              <a:t>When we design workflow user tasks, sometimes we would like to cancel the tasks automatically if the user does not take action onto it within given time limit. We can use Boundary timer event to cancel the tasks in such cases.</a:t>
            </a:r>
          </a:p>
        </p:txBody>
      </p:sp>
      <p:pic>
        <p:nvPicPr>
          <p:cNvPr id="3" name="Picture 2">
            <a:extLst>
              <a:ext uri="{FF2B5EF4-FFF2-40B4-BE49-F238E27FC236}">
                <a16:creationId xmlns:a16="http://schemas.microsoft.com/office/drawing/2014/main" id="{081D7822-586A-25AA-1D3B-9803F11BA973}"/>
              </a:ext>
            </a:extLst>
          </p:cNvPr>
          <p:cNvPicPr>
            <a:picLocks noChangeAspect="1"/>
          </p:cNvPicPr>
          <p:nvPr/>
        </p:nvPicPr>
        <p:blipFill>
          <a:blip r:embed="rId4"/>
          <a:stretch>
            <a:fillRect/>
          </a:stretch>
        </p:blipFill>
        <p:spPr>
          <a:xfrm>
            <a:off x="1844673" y="2179280"/>
            <a:ext cx="8146486" cy="3718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4393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Enhance mail body using HTML</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r>
              <a:rPr lang="en-IN" sz="1800" dirty="0"/>
              <a:t>If we would like to give special design/template to our mail body which is used in the mail task, we can configure HTML body in the workflow steps.</a:t>
            </a:r>
          </a:p>
          <a:p>
            <a:endParaRPr lang="en-IN" sz="1800" dirty="0"/>
          </a:p>
          <a:p>
            <a:r>
              <a:rPr lang="en-IN" sz="1800" dirty="0"/>
              <a:t>Here is a helpful website to design HTML body</a:t>
            </a:r>
          </a:p>
          <a:p>
            <a:endParaRPr lang="en-IN" sz="1800" dirty="0"/>
          </a:p>
          <a:p>
            <a:r>
              <a:rPr lang="en-IN" sz="1800" dirty="0">
                <a:hlinkClick r:id="rId4"/>
              </a:rPr>
              <a:t>https://wordtohtml.net/</a:t>
            </a:r>
            <a:endParaRPr lang="en-IN" sz="1800" dirty="0"/>
          </a:p>
          <a:p>
            <a:endParaRPr lang="en-IN" sz="1800" dirty="0"/>
          </a:p>
        </p:txBody>
      </p:sp>
    </p:spTree>
    <p:extLst>
      <p:ext uri="{BB962C8B-B14F-4D97-AF65-F5344CB8AC3E}">
        <p14:creationId xmlns:p14="http://schemas.microsoft.com/office/powerpoint/2010/main" val="2661492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Core Concepts – UI5, Microservice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247317"/>
          </a:xfrm>
          <a:prstGeom prst="rect">
            <a:avLst/>
          </a:prstGeom>
          <a:noFill/>
        </p:spPr>
        <p:txBody>
          <a:bodyPr wrap="square" rtlCol="0">
            <a:spAutoFit/>
          </a:bodyPr>
          <a:lstStyle/>
          <a:p>
            <a:pPr marL="285750" indent="-285750">
              <a:buFontTx/>
              <a:buChar char="-"/>
            </a:pPr>
            <a:r>
              <a:rPr lang="en-IN" sz="1800" b="1" dirty="0"/>
              <a:t>What is SAP UI5</a:t>
            </a:r>
          </a:p>
          <a:p>
            <a:endParaRPr lang="en-IN" sz="1800" dirty="0"/>
          </a:p>
          <a:p>
            <a:r>
              <a:rPr lang="en-IN" sz="1800" dirty="0"/>
              <a:t>SAP UI5 is a framework to develop responsive web applications which can run on any device, any platform and any </a:t>
            </a:r>
          </a:p>
          <a:p>
            <a:r>
              <a:rPr lang="en-IN" sz="1800" dirty="0"/>
              <a:t>browser. It is SAP’s latest UI technology to build Fiori (user experience) applications.</a:t>
            </a:r>
          </a:p>
          <a:p>
            <a:r>
              <a:rPr lang="en-IN" sz="1800" dirty="0"/>
              <a:t>We can develop an SAP UI5 project with Business application studio. The main aspects are</a:t>
            </a:r>
          </a:p>
          <a:p>
            <a:r>
              <a:rPr lang="en-IN" sz="1800" dirty="0"/>
              <a:t>Component.js – a starting file for </a:t>
            </a:r>
            <a:r>
              <a:rPr lang="en-IN" sz="1800" b="1" dirty="0"/>
              <a:t>launching</a:t>
            </a:r>
            <a:r>
              <a:rPr lang="en-IN" sz="1800" dirty="0"/>
              <a:t> and initializing our app</a:t>
            </a:r>
          </a:p>
          <a:p>
            <a:r>
              <a:rPr lang="en-IN" sz="1800" dirty="0"/>
              <a:t>View – the application </a:t>
            </a:r>
            <a:r>
              <a:rPr lang="en-IN" sz="1800" b="1" dirty="0"/>
              <a:t>user</a:t>
            </a:r>
            <a:r>
              <a:rPr lang="en-IN" sz="1800" dirty="0"/>
              <a:t> </a:t>
            </a:r>
            <a:r>
              <a:rPr lang="en-IN" sz="1800" b="1" dirty="0"/>
              <a:t>interface</a:t>
            </a:r>
            <a:r>
              <a:rPr lang="en-IN" sz="1800" dirty="0"/>
              <a:t> to display controls to the user – coded in XML</a:t>
            </a:r>
          </a:p>
          <a:p>
            <a:r>
              <a:rPr lang="en-IN" sz="1800" dirty="0"/>
              <a:t>Controller – Where we write all </a:t>
            </a:r>
            <a:r>
              <a:rPr lang="en-IN" sz="1800" b="1" dirty="0"/>
              <a:t>processing</a:t>
            </a:r>
            <a:r>
              <a:rPr lang="en-IN" sz="1800" dirty="0"/>
              <a:t> logic</a:t>
            </a:r>
          </a:p>
          <a:p>
            <a:r>
              <a:rPr lang="en-IN" sz="1800" dirty="0"/>
              <a:t>Model – the </a:t>
            </a:r>
            <a:r>
              <a:rPr lang="en-IN" sz="1800" b="1" dirty="0"/>
              <a:t>data</a:t>
            </a:r>
            <a:r>
              <a:rPr lang="en-IN" sz="1800" dirty="0"/>
              <a:t> related to the application</a:t>
            </a:r>
          </a:p>
          <a:p>
            <a:r>
              <a:rPr lang="en-IN" sz="1800" dirty="0">
                <a:hlinkClick r:id="rId4"/>
              </a:rPr>
              <a:t>Join us on end to end ui5 development course at Anubhav Trainings</a:t>
            </a:r>
            <a:endParaRPr lang="en-IN" sz="1800" dirty="0"/>
          </a:p>
          <a:p>
            <a:endParaRPr lang="en-IN" sz="1800" dirty="0"/>
          </a:p>
          <a:p>
            <a:pPr marL="285750" indent="-285750">
              <a:buFontTx/>
              <a:buChar char="-"/>
            </a:pPr>
            <a:r>
              <a:rPr lang="en-IN" sz="1800" b="1" dirty="0"/>
              <a:t>What is Microservice Architecture</a:t>
            </a:r>
          </a:p>
          <a:p>
            <a:r>
              <a:rPr lang="en-IN" sz="1800" dirty="0"/>
              <a:t>When we use SAP BTP Cloud foundry environment, all the deployed applications are realized as microservices. For example, if we create a workflow, it is one microservice at runtime. Similarly a SAP UI5 application is also created as a microservice. These micro-services consumes backing services of cloud foundry environment to run.</a:t>
            </a:r>
          </a:p>
        </p:txBody>
      </p:sp>
      <p:pic>
        <p:nvPicPr>
          <p:cNvPr id="1026" name="Picture 2" descr="UI5 Web Components">
            <a:extLst>
              <a:ext uri="{FF2B5EF4-FFF2-40B4-BE49-F238E27FC236}">
                <a16:creationId xmlns:a16="http://schemas.microsoft.com/office/drawing/2014/main" id="{061BA531-2B9A-78DA-DB97-F8D7CB992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88" y="2132856"/>
            <a:ext cx="2165226" cy="21652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a Microservice? | OutSystems">
            <a:extLst>
              <a:ext uri="{FF2B5EF4-FFF2-40B4-BE49-F238E27FC236}">
                <a16:creationId xmlns:a16="http://schemas.microsoft.com/office/drawing/2014/main" id="{7DEC4055-524B-B5EF-127E-EABB3375481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6053"/>
          <a:stretch/>
        </p:blipFill>
        <p:spPr bwMode="auto">
          <a:xfrm>
            <a:off x="4222204" y="5229201"/>
            <a:ext cx="2681055" cy="16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372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1089232" cy="711081"/>
          </a:xfrm>
        </p:spPr>
        <p:txBody>
          <a:bodyPr/>
          <a:lstStyle/>
          <a:p>
            <a:r>
              <a:rPr lang="en-US" sz="3600" b="1" i="0" dirty="0">
                <a:solidFill>
                  <a:srgbClr val="000000"/>
                </a:solidFill>
                <a:effectLst/>
                <a:latin typeface="Arial Black" panose="020B0A04020102020204" pitchFamily="34" charset="0"/>
              </a:rPr>
              <a:t>Core Concepts – HTML5 Repo, App Router </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677656"/>
          </a:xfrm>
          <a:prstGeom prst="rect">
            <a:avLst/>
          </a:prstGeom>
          <a:noFill/>
        </p:spPr>
        <p:txBody>
          <a:bodyPr wrap="square" rtlCol="0">
            <a:spAutoFit/>
          </a:bodyPr>
          <a:lstStyle/>
          <a:p>
            <a:r>
              <a:rPr lang="en-US" sz="1800" b="0" i="0" dirty="0">
                <a:solidFill>
                  <a:srgbClr val="333333"/>
                </a:solidFill>
                <a:effectLst/>
                <a:latin typeface="72" panose="020B0503030000000003" pitchFamily="34" charset="0"/>
              </a:rPr>
              <a:t>HTML5 application repository enables central storage of HTML5 applications' static content on the SAP BTP, Cloud Foundry environment. This service can be consumed from the SAP BTP, Cloud Foundry Runtime. HTML5 applications consist of static content such as HTML, CSS, JavaScript, and other files, that run on a browser. HTML5 application repository allows application developers to manage the lifecycle of their HTML5 applications. In runtime, the repository enables the consuming application, typically the application router, to access HTML5 application static content in a secure and efficient manner. </a:t>
            </a:r>
          </a:p>
          <a:p>
            <a:endParaRPr lang="en-US" sz="1800" dirty="0">
              <a:solidFill>
                <a:srgbClr val="333333"/>
              </a:solidFill>
              <a:latin typeface="72" panose="020B0503030000000003" pitchFamily="34" charset="0"/>
            </a:endParaRPr>
          </a:p>
          <a:p>
            <a:endParaRPr lang="en-US" sz="1800" dirty="0">
              <a:solidFill>
                <a:srgbClr val="333333"/>
              </a:solidFill>
              <a:latin typeface="72" panose="020B0503030000000003" pitchFamily="34" charset="0"/>
            </a:endParaRPr>
          </a:p>
          <a:p>
            <a:endParaRPr lang="en-IN" dirty="0"/>
          </a:p>
        </p:txBody>
      </p:sp>
      <p:sp>
        <p:nvSpPr>
          <p:cNvPr id="3" name="TextBox 2">
            <a:extLst>
              <a:ext uri="{FF2B5EF4-FFF2-40B4-BE49-F238E27FC236}">
                <a16:creationId xmlns:a16="http://schemas.microsoft.com/office/drawing/2014/main" id="{BDA514F1-40A8-9CC5-B9FC-3F19ED00315B}"/>
              </a:ext>
            </a:extLst>
          </p:cNvPr>
          <p:cNvSpPr txBox="1"/>
          <p:nvPr/>
        </p:nvSpPr>
        <p:spPr>
          <a:xfrm>
            <a:off x="189756" y="3198329"/>
            <a:ext cx="6840760" cy="3108543"/>
          </a:xfrm>
          <a:prstGeom prst="rect">
            <a:avLst/>
          </a:prstGeom>
          <a:noFill/>
        </p:spPr>
        <p:txBody>
          <a:bodyPr wrap="square">
            <a:spAutoFit/>
          </a:bodyPr>
          <a:lstStyle/>
          <a:p>
            <a:pPr algn="l"/>
            <a:r>
              <a:rPr lang="en-US" sz="1600" b="1" i="0" dirty="0">
                <a:solidFill>
                  <a:srgbClr val="333333"/>
                </a:solidFill>
                <a:effectLst/>
                <a:latin typeface="72" panose="020B0503030000000003" pitchFamily="34" charset="0"/>
              </a:rPr>
              <a:t>Managed App Router</a:t>
            </a:r>
          </a:p>
          <a:p>
            <a:pPr algn="l"/>
            <a:r>
              <a:rPr lang="en-US" sz="1800" b="0" i="0" dirty="0">
                <a:solidFill>
                  <a:srgbClr val="333333"/>
                </a:solidFill>
                <a:effectLst/>
                <a:latin typeface="72" panose="020B0503030000000003" pitchFamily="34" charset="0"/>
              </a:rPr>
              <a:t>The managed application router enables you to access and run HTML5 applications in a cloud environment without the need to maintain your own runtime infrastructure.</a:t>
            </a:r>
          </a:p>
          <a:p>
            <a:pPr algn="l"/>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The managed application router is the HTML5 applications runtime capability</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SAP Launchpad service</a:t>
            </a:r>
          </a:p>
          <a:p>
            <a:pPr algn="l"/>
            <a:r>
              <a:rPr lang="en-US" sz="1800" b="0" i="0" dirty="0">
                <a:solidFill>
                  <a:srgbClr val="333333"/>
                </a:solidFill>
                <a:effectLst/>
                <a:latin typeface="72" panose="020B0503030000000003" pitchFamily="34" charset="0"/>
              </a:rPr>
              <a:t>To use the managed application router, you must be subscribed to one of these services.</a:t>
            </a:r>
          </a:p>
        </p:txBody>
      </p:sp>
      <p:pic>
        <p:nvPicPr>
          <p:cNvPr id="2056" name="Picture 8">
            <a:extLst>
              <a:ext uri="{FF2B5EF4-FFF2-40B4-BE49-F238E27FC236}">
                <a16:creationId xmlns:a16="http://schemas.microsoft.com/office/drawing/2014/main" id="{7598432A-3228-5F69-EF59-793E78CE7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7230" y="2459316"/>
            <a:ext cx="5019675" cy="3581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6C19B28-B856-B343-5F0D-D70DAEC4B156}"/>
                  </a:ext>
                </a:extLst>
              </p14:cNvPr>
              <p14:cNvContentPartPr/>
              <p14:nvPr/>
            </p14:nvContentPartPr>
            <p14:xfrm>
              <a:off x="8362440" y="3321000"/>
              <a:ext cx="2858040" cy="2248200"/>
            </p14:xfrm>
          </p:contentPart>
        </mc:Choice>
        <mc:Fallback xmlns="">
          <p:pic>
            <p:nvPicPr>
              <p:cNvPr id="2" name="Ink 1">
                <a:extLst>
                  <a:ext uri="{FF2B5EF4-FFF2-40B4-BE49-F238E27FC236}">
                    <a16:creationId xmlns:a16="http://schemas.microsoft.com/office/drawing/2014/main" id="{E6C19B28-B856-B343-5F0D-D70DAEC4B156}"/>
                  </a:ext>
                </a:extLst>
              </p:cNvPr>
              <p:cNvPicPr/>
              <p:nvPr/>
            </p:nvPicPr>
            <p:blipFill>
              <a:blip r:embed="rId6"/>
              <a:stretch>
                <a:fillRect/>
              </a:stretch>
            </p:blipFill>
            <p:spPr>
              <a:xfrm>
                <a:off x="8353080" y="3311640"/>
                <a:ext cx="2876760" cy="2266920"/>
              </a:xfrm>
              <a:prstGeom prst="rect">
                <a:avLst/>
              </a:prstGeom>
            </p:spPr>
          </p:pic>
        </mc:Fallback>
      </mc:AlternateContent>
    </p:spTree>
    <p:extLst>
      <p:ext uri="{BB962C8B-B14F-4D97-AF65-F5344CB8AC3E}">
        <p14:creationId xmlns:p14="http://schemas.microsoft.com/office/powerpoint/2010/main" val="523126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200" b="1" i="0" dirty="0">
                <a:solidFill>
                  <a:srgbClr val="000000"/>
                </a:solidFill>
                <a:effectLst/>
                <a:latin typeface="Arial Black" panose="020B0A04020102020204" pitchFamily="34" charset="0"/>
              </a:rPr>
              <a:t>Core Concepts – Destination Service, XSUAA</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173224"/>
            <a:ext cx="11809312" cy="4493538"/>
          </a:xfrm>
          <a:prstGeom prst="rect">
            <a:avLst/>
          </a:prstGeom>
          <a:noFill/>
        </p:spPr>
        <p:txBody>
          <a:bodyPr wrap="square" rtlCol="0">
            <a:spAutoFit/>
          </a:bodyPr>
          <a:lstStyle/>
          <a:p>
            <a:pPr marL="285750" indent="-285750">
              <a:buFontTx/>
              <a:buChar char="-"/>
            </a:pPr>
            <a:r>
              <a:rPr lang="en-IN" sz="1800" b="1" dirty="0"/>
              <a:t>Destination Service</a:t>
            </a:r>
          </a:p>
          <a:p>
            <a:pPr algn="l"/>
            <a:endParaRPr lang="en-US" sz="1400" b="0" i="0" dirty="0">
              <a:solidFill>
                <a:srgbClr val="333333"/>
              </a:solidFill>
              <a:effectLst/>
              <a:latin typeface="72" panose="020B0503030000000003" pitchFamily="34" charset="0"/>
            </a:endParaRPr>
          </a:p>
          <a:p>
            <a:pPr algn="l"/>
            <a:r>
              <a:rPr lang="en-US" sz="1400" b="0" i="0" dirty="0">
                <a:solidFill>
                  <a:srgbClr val="333333"/>
                </a:solidFill>
                <a:effectLst/>
                <a:latin typeface="72" panose="020B0503030000000003" pitchFamily="34" charset="0"/>
              </a:rPr>
              <a:t>Destination service REST API specification for the SAP Cloud Foundry environment.</a:t>
            </a:r>
          </a:p>
          <a:p>
            <a:pPr algn="l"/>
            <a:r>
              <a:rPr lang="en-US" sz="1400" b="0" i="0" dirty="0">
                <a:solidFill>
                  <a:srgbClr val="333333"/>
                </a:solidFill>
                <a:effectLst/>
                <a:latin typeface="72" panose="020B0503030000000003" pitchFamily="34" charset="0"/>
              </a:rPr>
              <a:t>The Destination service provides a REST API that you can use to read and manage destinations and certificates on all available levels. </a:t>
            </a:r>
          </a:p>
          <a:p>
            <a:endParaRPr lang="en-IN" sz="1400" dirty="0">
              <a:solidFill>
                <a:srgbClr val="333333"/>
              </a:solidFill>
              <a:latin typeface="72" panose="020B0503030000000003" pitchFamily="34" charset="0"/>
            </a:endParaRPr>
          </a:p>
          <a:p>
            <a:r>
              <a:rPr lang="en-IN" sz="1400" dirty="0">
                <a:solidFill>
                  <a:srgbClr val="333333"/>
                </a:solidFill>
                <a:latin typeface="72" panose="020B0503030000000003" pitchFamily="34" charset="0"/>
              </a:rPr>
              <a:t>The service is helpful for  </a:t>
            </a:r>
          </a:p>
          <a:p>
            <a:endParaRPr lang="en-IN" sz="1400" dirty="0">
              <a:solidFill>
                <a:srgbClr val="333333"/>
              </a:solidFill>
              <a:latin typeface="72" panose="020B0503030000000003" pitchFamily="34" charset="0"/>
            </a:endParaRPr>
          </a:p>
          <a:p>
            <a:pPr marL="285750" indent="-285750">
              <a:buFont typeface="Arial" panose="020B0604020202020204" pitchFamily="34" charset="0"/>
              <a:buChar char="•"/>
            </a:pPr>
            <a:r>
              <a:rPr lang="en-US" sz="1400" dirty="0">
                <a:solidFill>
                  <a:srgbClr val="333333"/>
                </a:solidFill>
                <a:latin typeface="72" panose="020B0503030000000003" pitchFamily="34" charset="0"/>
              </a:rPr>
              <a:t>Never ever (ever!) add sensitive information, such as passwords, to your code! </a:t>
            </a:r>
          </a:p>
          <a:p>
            <a:pPr marL="285750" indent="-285750">
              <a:buFont typeface="Arial" panose="020B0604020202020204" pitchFamily="34" charset="0"/>
              <a:buChar char="•"/>
            </a:pPr>
            <a:r>
              <a:rPr lang="en-US" sz="1400" dirty="0">
                <a:solidFill>
                  <a:srgbClr val="333333"/>
                </a:solidFill>
                <a:latin typeface="72" panose="020B0503030000000003" pitchFamily="34" charset="0"/>
              </a:rPr>
              <a:t>Authentication strategies vary access different destinations types and you need to implement each single one</a:t>
            </a:r>
          </a:p>
          <a:p>
            <a:pPr marL="285750" indent="-285750">
              <a:buFont typeface="Arial" panose="020B0604020202020204" pitchFamily="34" charset="0"/>
              <a:buChar char="•"/>
            </a:pPr>
            <a:r>
              <a:rPr lang="en-US" sz="1400" dirty="0">
                <a:solidFill>
                  <a:srgbClr val="333333"/>
                </a:solidFill>
                <a:latin typeface="72" panose="020B0503030000000003" pitchFamily="34" charset="0"/>
              </a:rPr>
              <a:t>Dev tools (like code generators) have virtually no use if they cannot access supporting information</a:t>
            </a:r>
          </a:p>
          <a:p>
            <a:endParaRPr lang="en-IN" sz="1800" dirty="0"/>
          </a:p>
          <a:p>
            <a:pPr marL="285750" indent="-285750">
              <a:buFontTx/>
              <a:buChar char="-"/>
            </a:pPr>
            <a:r>
              <a:rPr lang="en-IN" sz="1800" b="1" dirty="0"/>
              <a:t>XSUAA Service</a:t>
            </a:r>
          </a:p>
          <a:p>
            <a:pPr marL="285750" indent="-285750">
              <a:buFontTx/>
              <a:buChar char="-"/>
            </a:pPr>
            <a:endParaRPr lang="en-IN" sz="1800" dirty="0"/>
          </a:p>
          <a:p>
            <a:pPr algn="l"/>
            <a:r>
              <a:rPr lang="en-US" sz="1400" dirty="0">
                <a:solidFill>
                  <a:srgbClr val="333333"/>
                </a:solidFill>
                <a:latin typeface="72" panose="020B0503030000000003" pitchFamily="34" charset="0"/>
              </a:rPr>
              <a:t>The XSUAA is one of the most important component to deal with when developing your own applications on Cloud Foundry. It takes care to authenticate and authorize your business users and assign the right principals to your user’s session so your application can:</a:t>
            </a:r>
          </a:p>
          <a:p>
            <a:pPr algn="l"/>
            <a:endParaRPr lang="en-US" sz="1400" dirty="0">
              <a:solidFill>
                <a:srgbClr val="333333"/>
              </a:solidFill>
              <a:latin typeface="72" panose="020B0503030000000003" pitchFamily="34" charset="0"/>
            </a:endParaRPr>
          </a:p>
          <a:p>
            <a:pPr algn="l">
              <a:buFont typeface="Arial" panose="020B0604020202020204" pitchFamily="34" charset="0"/>
              <a:buChar char="•"/>
            </a:pPr>
            <a:r>
              <a:rPr lang="en-US" sz="1400" dirty="0">
                <a:solidFill>
                  <a:srgbClr val="333333"/>
                </a:solidFill>
                <a:latin typeface="72" panose="020B0503030000000003" pitchFamily="34" charset="0"/>
              </a:rPr>
              <a:t>Identity the user by Email, </a:t>
            </a:r>
            <a:r>
              <a:rPr lang="en-US" sz="1400" dirty="0" err="1">
                <a:solidFill>
                  <a:srgbClr val="333333"/>
                </a:solidFill>
                <a:latin typeface="72" panose="020B0503030000000003" pitchFamily="34" charset="0"/>
              </a:rPr>
              <a:t>UserId</a:t>
            </a:r>
            <a:r>
              <a:rPr lang="en-US" sz="1400" dirty="0">
                <a:solidFill>
                  <a:srgbClr val="333333"/>
                </a:solidFill>
                <a:latin typeface="72" panose="020B0503030000000003" pitchFamily="34" charset="0"/>
              </a:rPr>
              <a:t>, First and </a:t>
            </a:r>
            <a:r>
              <a:rPr lang="en-US" sz="1400" dirty="0" err="1">
                <a:solidFill>
                  <a:srgbClr val="333333"/>
                </a:solidFill>
                <a:latin typeface="72" panose="020B0503030000000003" pitchFamily="34" charset="0"/>
              </a:rPr>
              <a:t>Lastname</a:t>
            </a:r>
            <a:endParaRPr lang="en-US" sz="1400" dirty="0">
              <a:solidFill>
                <a:srgbClr val="333333"/>
              </a:solidFill>
              <a:latin typeface="72" panose="020B0503030000000003" pitchFamily="34" charset="0"/>
            </a:endParaRPr>
          </a:p>
          <a:p>
            <a:pPr algn="l">
              <a:buFont typeface="Arial" panose="020B0604020202020204" pitchFamily="34" charset="0"/>
              <a:buChar char="•"/>
            </a:pPr>
            <a:r>
              <a:rPr lang="en-US" sz="1400" dirty="0">
                <a:solidFill>
                  <a:srgbClr val="333333"/>
                </a:solidFill>
                <a:latin typeface="72" panose="020B0503030000000003" pitchFamily="34" charset="0"/>
              </a:rPr>
              <a:t>Check his roles (scopes) to decide if a user is allowed to do something or prohibit is action</a:t>
            </a:r>
          </a:p>
          <a:p>
            <a:endParaRPr lang="en-IN" sz="1800" dirty="0"/>
          </a:p>
        </p:txBody>
      </p:sp>
      <p:pic>
        <p:nvPicPr>
          <p:cNvPr id="3077" name="Picture 5" descr="uaa">
            <a:extLst>
              <a:ext uri="{FF2B5EF4-FFF2-40B4-BE49-F238E27FC236}">
                <a16:creationId xmlns:a16="http://schemas.microsoft.com/office/drawing/2014/main" id="{43FC2E9F-0412-20C6-82CA-4597DA82E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164" y="5376133"/>
            <a:ext cx="3952876" cy="1366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1BAB0D27-A473-A2C1-1978-5C66EA657F1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617" t="16007" r="27904"/>
          <a:stretch/>
        </p:blipFill>
        <p:spPr bwMode="auto">
          <a:xfrm>
            <a:off x="9334772" y="2132856"/>
            <a:ext cx="2376264" cy="188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0979D87C-0F97-E390-2B50-6091AB1443A3}"/>
                  </a:ext>
                </a:extLst>
              </p14:cNvPr>
              <p14:cNvContentPartPr/>
              <p14:nvPr/>
            </p14:nvContentPartPr>
            <p14:xfrm>
              <a:off x="4063680" y="2133720"/>
              <a:ext cx="7004160" cy="3905640"/>
            </p14:xfrm>
          </p:contentPart>
        </mc:Choice>
        <mc:Fallback xmlns="">
          <p:pic>
            <p:nvPicPr>
              <p:cNvPr id="2" name="Ink 1">
                <a:extLst>
                  <a:ext uri="{FF2B5EF4-FFF2-40B4-BE49-F238E27FC236}">
                    <a16:creationId xmlns:a16="http://schemas.microsoft.com/office/drawing/2014/main" id="{0979D87C-0F97-E390-2B50-6091AB1443A3}"/>
                  </a:ext>
                </a:extLst>
              </p:cNvPr>
              <p:cNvPicPr/>
              <p:nvPr/>
            </p:nvPicPr>
            <p:blipFill>
              <a:blip r:embed="rId7"/>
              <a:stretch>
                <a:fillRect/>
              </a:stretch>
            </p:blipFill>
            <p:spPr>
              <a:xfrm>
                <a:off x="4054320" y="2124360"/>
                <a:ext cx="7022880" cy="3924360"/>
              </a:xfrm>
              <a:prstGeom prst="rect">
                <a:avLst/>
              </a:prstGeom>
            </p:spPr>
          </p:pic>
        </mc:Fallback>
      </mc:AlternateContent>
    </p:spTree>
    <p:extLst>
      <p:ext uri="{BB962C8B-B14F-4D97-AF65-F5344CB8AC3E}">
        <p14:creationId xmlns:p14="http://schemas.microsoft.com/office/powerpoint/2010/main" val="3317980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85176" cy="711081"/>
          </a:xfrm>
        </p:spPr>
        <p:txBody>
          <a:bodyPr/>
          <a:lstStyle/>
          <a:p>
            <a:r>
              <a:rPr lang="en-US" sz="3600" b="1" i="0" dirty="0">
                <a:solidFill>
                  <a:srgbClr val="000000"/>
                </a:solidFill>
                <a:effectLst/>
                <a:latin typeface="Arial Black" panose="020B0A04020102020204" pitchFamily="34" charset="0"/>
              </a:rPr>
              <a:t>Custom UI5 Integration E02</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pPr marL="285750" indent="-285750">
              <a:buFontTx/>
              <a:buChar char="-"/>
            </a:pPr>
            <a:r>
              <a:rPr lang="en-US" sz="1800" dirty="0"/>
              <a:t>Types of the custom UI</a:t>
            </a:r>
          </a:p>
          <a:p>
            <a:pPr marL="285750" indent="-285750">
              <a:buFontTx/>
              <a:buChar char="-"/>
            </a:pPr>
            <a:r>
              <a:rPr lang="en-US" sz="1800" dirty="0"/>
              <a:t>Our use Case Scenario 4</a:t>
            </a:r>
          </a:p>
          <a:p>
            <a:pPr marL="285750" indent="-285750">
              <a:buFontTx/>
              <a:buChar char="-"/>
            </a:pPr>
            <a:r>
              <a:rPr lang="en-US" sz="1800" dirty="0"/>
              <a:t>Adding Managed App Router</a:t>
            </a:r>
          </a:p>
          <a:p>
            <a:pPr marL="285750" indent="-285750">
              <a:buFontTx/>
              <a:buChar char="-"/>
            </a:pPr>
            <a:r>
              <a:rPr lang="en-US" sz="1800" dirty="0"/>
              <a:t>Add the UI5 Component and understand the app components</a:t>
            </a:r>
          </a:p>
          <a:p>
            <a:pPr marL="285750" indent="-285750">
              <a:buFontTx/>
              <a:buChar char="-"/>
            </a:pPr>
            <a:r>
              <a:rPr lang="en-US" sz="1800" dirty="0"/>
              <a:t>Task Model and Workflow API Integration</a:t>
            </a:r>
          </a:p>
          <a:p>
            <a:pPr marL="285750" indent="-285750">
              <a:buFontTx/>
              <a:buChar char="-"/>
            </a:pPr>
            <a:r>
              <a:rPr lang="en-US" sz="1800" dirty="0"/>
              <a:t>Deploy and test workflow with custom Task UI</a:t>
            </a:r>
            <a:endParaRPr lang="en-IN" sz="1800" dirty="0"/>
          </a:p>
        </p:txBody>
      </p:sp>
    </p:spTree>
    <p:extLst>
      <p:ext uri="{BB962C8B-B14F-4D97-AF65-F5344CB8AC3E}">
        <p14:creationId xmlns:p14="http://schemas.microsoft.com/office/powerpoint/2010/main" val="1828439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Adding custom UIs for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r>
              <a:rPr lang="en-US" sz="1800" dirty="0"/>
              <a:t>With the REST-based APIs of the workflow capability, you can access the workflow capability runtime. On top of these APIs, you can develop scenario-specific user interfaces for user tasks or workflow start UIs.</a:t>
            </a:r>
          </a:p>
          <a:p>
            <a:pPr marL="285750" indent="-285750">
              <a:buFontTx/>
              <a:buChar char="-"/>
            </a:pPr>
            <a:endParaRPr lang="en-US" sz="1800" dirty="0"/>
          </a:p>
          <a:p>
            <a:pPr marL="285750" indent="-285750">
              <a:buFontTx/>
              <a:buChar char="-"/>
            </a:pPr>
            <a:r>
              <a:rPr lang="en-US" sz="1800" b="1" dirty="0"/>
              <a:t>Custom Start UI</a:t>
            </a:r>
          </a:p>
          <a:p>
            <a:r>
              <a:rPr lang="en-US" sz="1800" dirty="0"/>
              <a:t>With SAPUI5, this option gives you a high level of control over the UI.</a:t>
            </a:r>
          </a:p>
          <a:p>
            <a:pPr marL="285750" indent="-285750">
              <a:buFontTx/>
              <a:buChar char="-"/>
            </a:pPr>
            <a:endParaRPr lang="en-US" sz="1800" dirty="0"/>
          </a:p>
          <a:p>
            <a:pPr marL="285750" indent="-285750">
              <a:buFontTx/>
              <a:buChar char="-"/>
            </a:pPr>
            <a:r>
              <a:rPr lang="en-US" sz="1800" b="1" dirty="0"/>
              <a:t>Custom Task UI</a:t>
            </a:r>
          </a:p>
          <a:p>
            <a:r>
              <a:rPr lang="en-US" sz="1800" dirty="0"/>
              <a:t>This option enables you to create a simple, straightforward UI using predefined elements.</a:t>
            </a:r>
            <a:endParaRPr lang="en-IN" sz="1800" dirty="0"/>
          </a:p>
        </p:txBody>
      </p:sp>
      <p:pic>
        <p:nvPicPr>
          <p:cNvPr id="3" name="Picture 2">
            <a:extLst>
              <a:ext uri="{FF2B5EF4-FFF2-40B4-BE49-F238E27FC236}">
                <a16:creationId xmlns:a16="http://schemas.microsoft.com/office/drawing/2014/main" id="{B188EE24-9838-389B-861D-401DEC255C15}"/>
              </a:ext>
            </a:extLst>
          </p:cNvPr>
          <p:cNvPicPr>
            <a:picLocks noChangeAspect="1"/>
          </p:cNvPicPr>
          <p:nvPr/>
        </p:nvPicPr>
        <p:blipFill>
          <a:blip r:embed="rId4"/>
          <a:stretch>
            <a:fillRect/>
          </a:stretch>
        </p:blipFill>
        <p:spPr>
          <a:xfrm>
            <a:off x="3366215" y="3479329"/>
            <a:ext cx="5456393" cy="3200677"/>
          </a:xfrm>
          <a:prstGeom prst="rect">
            <a:avLst/>
          </a:prstGeom>
        </p:spPr>
      </p:pic>
    </p:spTree>
    <p:extLst>
      <p:ext uri="{BB962C8B-B14F-4D97-AF65-F5344CB8AC3E}">
        <p14:creationId xmlns:p14="http://schemas.microsoft.com/office/powerpoint/2010/main" val="2005772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Use case scenario 4</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0369152" cy="2523768"/>
          </a:xfrm>
          <a:prstGeom prst="rect">
            <a:avLst/>
          </a:prstGeom>
          <a:noFill/>
        </p:spPr>
        <p:txBody>
          <a:bodyPr wrap="square" rtlCol="0">
            <a:spAutoFit/>
          </a:bodyPr>
          <a:lstStyle/>
          <a:p>
            <a:r>
              <a:rPr lang="en-IN" sz="1800" dirty="0"/>
              <a:t>Sofia is working as a lead manager in one of the outsourcing company. She help IT companies to find right talent and send them to offshore project. She want us to design a workflow, which when started request for following candidate details</a:t>
            </a:r>
          </a:p>
          <a:p>
            <a:endParaRPr lang="en-IN" sz="1800" dirty="0"/>
          </a:p>
          <a:p>
            <a:r>
              <a:rPr lang="en-IN" sz="1600" b="1" dirty="0"/>
              <a:t>Name, Work Experience (number), Previous/Current Employer name, Skills (ABAP, UI5, BTP, S/4HANA), Country for travel, and budget (in USD)</a:t>
            </a:r>
          </a:p>
          <a:p>
            <a:endParaRPr lang="en-IN" sz="1800" dirty="0"/>
          </a:p>
          <a:p>
            <a:r>
              <a:rPr lang="en-IN" sz="1800" dirty="0"/>
              <a:t>Once the details are filled, a work item needs to be sent to HR specialist to review details and approve/reject the budget.</a:t>
            </a:r>
          </a:p>
        </p:txBody>
      </p:sp>
      <p:pic>
        <p:nvPicPr>
          <p:cNvPr id="1026" name="Picture 2" descr="Businesswoman Portfolio Avatar Character Icon Stock Vector (Royalty Free)  636705262 | Shutterstock">
            <a:extLst>
              <a:ext uri="{FF2B5EF4-FFF2-40B4-BE49-F238E27FC236}">
                <a16:creationId xmlns:a16="http://schemas.microsoft.com/office/drawing/2014/main" id="{C1D71D0B-DD1B-2044-75FA-3A2850BECF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555" r="32553" b="9501"/>
          <a:stretch/>
        </p:blipFill>
        <p:spPr bwMode="auto">
          <a:xfrm>
            <a:off x="10604619" y="842473"/>
            <a:ext cx="1276560" cy="356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721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Adding Managed App Router</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r>
              <a:rPr lang="en-IN" sz="1800" dirty="0"/>
              <a:t>As mentioned before, the managed app router will be responsible to communicate between our UI5 module and our workflow API. Since the app router also usage the XSUAA service, it will only allow authenticated calls to direct to our application.</a:t>
            </a:r>
          </a:p>
        </p:txBody>
      </p:sp>
      <p:sp>
        <p:nvSpPr>
          <p:cNvPr id="2" name="Rectangle 1">
            <a:extLst>
              <a:ext uri="{FF2B5EF4-FFF2-40B4-BE49-F238E27FC236}">
                <a16:creationId xmlns:a16="http://schemas.microsoft.com/office/drawing/2014/main" id="{5FC1C1DB-14A0-18F3-598C-2BF2B7EE9F47}"/>
              </a:ext>
            </a:extLst>
          </p:cNvPr>
          <p:cNvSpPr/>
          <p:nvPr/>
        </p:nvSpPr>
        <p:spPr>
          <a:xfrm>
            <a:off x="981844" y="2420888"/>
            <a:ext cx="9505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Managed App Router (usage xs-app.json)</a:t>
            </a:r>
          </a:p>
        </p:txBody>
      </p:sp>
      <p:sp>
        <p:nvSpPr>
          <p:cNvPr id="3" name="Rectangle 2">
            <a:extLst>
              <a:ext uri="{FF2B5EF4-FFF2-40B4-BE49-F238E27FC236}">
                <a16:creationId xmlns:a16="http://schemas.microsoft.com/office/drawing/2014/main" id="{0254BB82-863D-AA68-F95A-827E28704360}"/>
              </a:ext>
            </a:extLst>
          </p:cNvPr>
          <p:cNvSpPr/>
          <p:nvPr/>
        </p:nvSpPr>
        <p:spPr>
          <a:xfrm>
            <a:off x="1053852" y="3573016"/>
            <a:ext cx="2410207" cy="1017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 Repository</a:t>
            </a:r>
          </a:p>
        </p:txBody>
      </p:sp>
      <p:sp>
        <p:nvSpPr>
          <p:cNvPr id="4" name="Cube 3">
            <a:extLst>
              <a:ext uri="{FF2B5EF4-FFF2-40B4-BE49-F238E27FC236}">
                <a16:creationId xmlns:a16="http://schemas.microsoft.com/office/drawing/2014/main" id="{9A4BF242-EECD-14D2-ECCA-9690E8338B9B}"/>
              </a:ext>
            </a:extLst>
          </p:cNvPr>
          <p:cNvSpPr/>
          <p:nvPr/>
        </p:nvSpPr>
        <p:spPr>
          <a:xfrm>
            <a:off x="1172300" y="4744506"/>
            <a:ext cx="576064" cy="4943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D9E2668E-885E-B06B-A0ED-D3C0CC29058D}"/>
              </a:ext>
            </a:extLst>
          </p:cNvPr>
          <p:cNvSpPr/>
          <p:nvPr/>
        </p:nvSpPr>
        <p:spPr>
          <a:xfrm>
            <a:off x="1970923" y="4744505"/>
            <a:ext cx="576064" cy="4943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72DC1DA3-2A5D-B4DB-BBC6-2EEA97899669}"/>
              </a:ext>
            </a:extLst>
          </p:cNvPr>
          <p:cNvSpPr/>
          <p:nvPr/>
        </p:nvSpPr>
        <p:spPr>
          <a:xfrm>
            <a:off x="2825297" y="4744505"/>
            <a:ext cx="576064" cy="4943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8F5205C-0C6A-ABD2-FBB0-1EB4DDDBD5A7}"/>
              </a:ext>
            </a:extLst>
          </p:cNvPr>
          <p:cNvSpPr txBox="1"/>
          <p:nvPr/>
        </p:nvSpPr>
        <p:spPr>
          <a:xfrm>
            <a:off x="1629916" y="5285398"/>
            <a:ext cx="2617856" cy="338554"/>
          </a:xfrm>
          <a:prstGeom prst="rect">
            <a:avLst/>
          </a:prstGeom>
          <a:noFill/>
        </p:spPr>
        <p:txBody>
          <a:bodyPr wrap="square" rtlCol="0">
            <a:spAutoFit/>
          </a:bodyPr>
          <a:lstStyle/>
          <a:p>
            <a:r>
              <a:rPr lang="en-US" sz="1600" b="1" i="1" dirty="0"/>
              <a:t>Workflow UIs</a:t>
            </a:r>
          </a:p>
        </p:txBody>
      </p:sp>
      <p:sp>
        <p:nvSpPr>
          <p:cNvPr id="13" name="Rectangle 12">
            <a:extLst>
              <a:ext uri="{FF2B5EF4-FFF2-40B4-BE49-F238E27FC236}">
                <a16:creationId xmlns:a16="http://schemas.microsoft.com/office/drawing/2014/main" id="{762B9859-AFBF-ADD7-387D-7B40E809F331}"/>
              </a:ext>
            </a:extLst>
          </p:cNvPr>
          <p:cNvSpPr/>
          <p:nvPr/>
        </p:nvSpPr>
        <p:spPr>
          <a:xfrm>
            <a:off x="4467399" y="3573016"/>
            <a:ext cx="2410207" cy="1017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XSUAA Service</a:t>
            </a:r>
          </a:p>
          <a:p>
            <a:pPr algn="ctr"/>
            <a:r>
              <a:rPr lang="en-US" dirty="0"/>
              <a:t>xs-security.json</a:t>
            </a:r>
          </a:p>
        </p:txBody>
      </p:sp>
      <p:sp>
        <p:nvSpPr>
          <p:cNvPr id="16" name="TextBox 15">
            <a:extLst>
              <a:ext uri="{FF2B5EF4-FFF2-40B4-BE49-F238E27FC236}">
                <a16:creationId xmlns:a16="http://schemas.microsoft.com/office/drawing/2014/main" id="{077EE68F-FF82-FE9B-AFAE-1A8FEB32CDE7}"/>
              </a:ext>
            </a:extLst>
          </p:cNvPr>
          <p:cNvSpPr txBox="1"/>
          <p:nvPr/>
        </p:nvSpPr>
        <p:spPr>
          <a:xfrm>
            <a:off x="4467399" y="4654104"/>
            <a:ext cx="2617856" cy="584775"/>
          </a:xfrm>
          <a:prstGeom prst="rect">
            <a:avLst/>
          </a:prstGeom>
          <a:noFill/>
        </p:spPr>
        <p:txBody>
          <a:bodyPr wrap="square" rtlCol="0">
            <a:spAutoFit/>
          </a:bodyPr>
          <a:lstStyle/>
          <a:p>
            <a:r>
              <a:rPr lang="en-US" sz="1600" b="1" i="1" dirty="0"/>
              <a:t>Security and Authorization control</a:t>
            </a:r>
          </a:p>
        </p:txBody>
      </p:sp>
      <p:sp>
        <p:nvSpPr>
          <p:cNvPr id="21" name="Rectangle 20">
            <a:extLst>
              <a:ext uri="{FF2B5EF4-FFF2-40B4-BE49-F238E27FC236}">
                <a16:creationId xmlns:a16="http://schemas.microsoft.com/office/drawing/2014/main" id="{3F4AB999-6DCA-D722-5476-F6B9FFB57020}"/>
              </a:ext>
            </a:extLst>
          </p:cNvPr>
          <p:cNvSpPr/>
          <p:nvPr/>
        </p:nvSpPr>
        <p:spPr>
          <a:xfrm>
            <a:off x="7800563" y="3573016"/>
            <a:ext cx="2410207" cy="1017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Destination Service</a:t>
            </a:r>
          </a:p>
        </p:txBody>
      </p:sp>
      <p:sp>
        <p:nvSpPr>
          <p:cNvPr id="22" name="Oval 21">
            <a:extLst>
              <a:ext uri="{FF2B5EF4-FFF2-40B4-BE49-F238E27FC236}">
                <a16:creationId xmlns:a16="http://schemas.microsoft.com/office/drawing/2014/main" id="{A67D9731-C5E9-14C8-4B58-4B077A08E57C}"/>
              </a:ext>
            </a:extLst>
          </p:cNvPr>
          <p:cNvSpPr/>
          <p:nvPr/>
        </p:nvSpPr>
        <p:spPr>
          <a:xfrm>
            <a:off x="8171587" y="5238880"/>
            <a:ext cx="1728192" cy="494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 </a:t>
            </a:r>
            <a:r>
              <a:rPr lang="en-US" dirty="0" err="1"/>
              <a:t>dest</a:t>
            </a:r>
            <a:endParaRPr lang="en-US" dirty="0"/>
          </a:p>
        </p:txBody>
      </p:sp>
      <p:sp>
        <p:nvSpPr>
          <p:cNvPr id="23" name="Arrow: Up-Down 22">
            <a:extLst>
              <a:ext uri="{FF2B5EF4-FFF2-40B4-BE49-F238E27FC236}">
                <a16:creationId xmlns:a16="http://schemas.microsoft.com/office/drawing/2014/main" id="{A2D52778-BF5B-3E50-C948-A3E0F0418428}"/>
              </a:ext>
            </a:extLst>
          </p:cNvPr>
          <p:cNvSpPr/>
          <p:nvPr/>
        </p:nvSpPr>
        <p:spPr>
          <a:xfrm>
            <a:off x="8880683" y="4616162"/>
            <a:ext cx="288032" cy="5847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1338B98-1834-F00C-F7D3-F25036E9C0F1}"/>
              </a:ext>
            </a:extLst>
          </p:cNvPr>
          <p:cNvSpPr txBox="1"/>
          <p:nvPr/>
        </p:nvSpPr>
        <p:spPr>
          <a:xfrm>
            <a:off x="8171587" y="5834600"/>
            <a:ext cx="2390848" cy="584775"/>
          </a:xfrm>
          <a:prstGeom prst="rect">
            <a:avLst/>
          </a:prstGeom>
          <a:noFill/>
        </p:spPr>
        <p:txBody>
          <a:bodyPr wrap="square" rtlCol="0">
            <a:spAutoFit/>
          </a:bodyPr>
          <a:lstStyle/>
          <a:p>
            <a:r>
              <a:rPr lang="en-US" sz="1600" b="1" i="1" dirty="0"/>
              <a:t>Communicate to workflow API</a:t>
            </a:r>
          </a:p>
        </p:txBody>
      </p:sp>
      <p:sp>
        <p:nvSpPr>
          <p:cNvPr id="27" name="TextBox 26">
            <a:extLst>
              <a:ext uri="{FF2B5EF4-FFF2-40B4-BE49-F238E27FC236}">
                <a16:creationId xmlns:a16="http://schemas.microsoft.com/office/drawing/2014/main" id="{F4D867AB-277A-12CE-1618-B2B2B4EE3382}"/>
              </a:ext>
            </a:extLst>
          </p:cNvPr>
          <p:cNvSpPr txBox="1"/>
          <p:nvPr/>
        </p:nvSpPr>
        <p:spPr>
          <a:xfrm>
            <a:off x="4438966" y="5200935"/>
            <a:ext cx="2303518" cy="646331"/>
          </a:xfrm>
          <a:prstGeom prst="rect">
            <a:avLst/>
          </a:prstGeom>
          <a:noFill/>
        </p:spPr>
        <p:txBody>
          <a:bodyPr wrap="square">
            <a:spAutoFit/>
          </a:bodyPr>
          <a:lstStyle/>
          <a:p>
            <a:r>
              <a:rPr lang="en-US" sz="1200" b="0" i="0" dirty="0">
                <a:solidFill>
                  <a:srgbClr val="3C3C3C"/>
                </a:solidFill>
                <a:effectLst/>
                <a:latin typeface="BentonSansRegular"/>
              </a:rPr>
              <a:t>This will be used to authenticate our application via </a:t>
            </a:r>
            <a:r>
              <a:rPr lang="en-US" sz="1200" b="0" i="0" dirty="0" err="1">
                <a:solidFill>
                  <a:srgbClr val="3C3C3C"/>
                </a:solidFill>
                <a:effectLst/>
                <a:latin typeface="BentonSansRegular"/>
              </a:rPr>
              <a:t>xsuaa</a:t>
            </a:r>
            <a:r>
              <a:rPr lang="en-US" sz="1200" b="0" i="0" dirty="0">
                <a:solidFill>
                  <a:srgbClr val="3C3C3C"/>
                </a:solidFill>
                <a:effectLst/>
                <a:latin typeface="BentonSansRegular"/>
              </a:rPr>
              <a:t> while calling Workflow APIs. </a:t>
            </a:r>
            <a:endParaRPr lang="en-US" sz="1200" dirty="0"/>
          </a:p>
        </p:txBody>
      </p:sp>
      <p:sp>
        <p:nvSpPr>
          <p:cNvPr id="8" name="Rectangle 7">
            <a:extLst>
              <a:ext uri="{FF2B5EF4-FFF2-40B4-BE49-F238E27FC236}">
                <a16:creationId xmlns:a16="http://schemas.microsoft.com/office/drawing/2014/main" id="{59308BEC-12E0-60D6-E50A-F547959BF91D}"/>
              </a:ext>
            </a:extLst>
          </p:cNvPr>
          <p:cNvSpPr/>
          <p:nvPr/>
        </p:nvSpPr>
        <p:spPr>
          <a:xfrm>
            <a:off x="10414893" y="3554043"/>
            <a:ext cx="1584176" cy="1017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a:t>
            </a:r>
          </a:p>
        </p:txBody>
      </p:sp>
    </p:spTree>
    <p:extLst>
      <p:ext uri="{BB962C8B-B14F-4D97-AF65-F5344CB8AC3E}">
        <p14:creationId xmlns:p14="http://schemas.microsoft.com/office/powerpoint/2010/main" val="1755121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8176" y="96258"/>
            <a:ext cx="10924788" cy="711081"/>
          </a:xfrm>
        </p:spPr>
        <p:txBody>
          <a:bodyPr/>
          <a:lstStyle/>
          <a:p>
            <a:r>
              <a:rPr lang="en-US" sz="3600" b="1" i="0" dirty="0">
                <a:solidFill>
                  <a:srgbClr val="000000"/>
                </a:solidFill>
                <a:effectLst/>
                <a:latin typeface="Arial Black" panose="020B0A04020102020204" pitchFamily="34" charset="0"/>
              </a:rPr>
              <a:t>Environment, Subscriptions &amp; Instances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17748" y="962857"/>
            <a:ext cx="11809312" cy="5509200"/>
          </a:xfrm>
          <a:prstGeom prst="rect">
            <a:avLst/>
          </a:prstGeom>
          <a:noFill/>
        </p:spPr>
        <p:txBody>
          <a:bodyPr wrap="square" rtlCol="0">
            <a:spAutoFit/>
          </a:bodyPr>
          <a:lstStyle/>
          <a:p>
            <a:r>
              <a:rPr lang="en-US" sz="1600" b="1" dirty="0"/>
              <a:t>Environments</a:t>
            </a:r>
          </a:p>
          <a:p>
            <a:endParaRPr lang="en-US" sz="1600" dirty="0"/>
          </a:p>
          <a:p>
            <a:r>
              <a:rPr lang="en-US" sz="1600" dirty="0"/>
              <a:t>Environments constitute the actual platform-as-a-service offering of SAP BTP that allows for the development and administration of business applications. Environments are anchored in SAP BTP on subaccount level.</a:t>
            </a:r>
          </a:p>
          <a:p>
            <a:r>
              <a:rPr lang="en-US" sz="1600" dirty="0"/>
              <a:t>SAP BTP offers three environments: ABAP, Cloud Foundry and </a:t>
            </a:r>
            <a:r>
              <a:rPr lang="en-US" sz="1600" dirty="0" err="1"/>
              <a:t>Kyma</a:t>
            </a:r>
            <a:r>
              <a:rPr lang="en-US" sz="1600" dirty="0"/>
              <a:t>. Some existing customers still have Neo, but this is no longer offered.</a:t>
            </a:r>
          </a:p>
          <a:p>
            <a:endParaRPr lang="en-US" sz="1600" dirty="0"/>
          </a:p>
          <a:p>
            <a:r>
              <a:rPr lang="en-US" sz="1600" b="1" dirty="0"/>
              <a:t>Subscription based services</a:t>
            </a:r>
          </a:p>
          <a:p>
            <a:r>
              <a:rPr lang="en-US" sz="1600" dirty="0"/>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r>
              <a:rPr lang="en-US" sz="1600" dirty="0"/>
              <a:t>Examples include Launchpad, SAP Business Application Studio, Cloud Integration, Process Automation…</a:t>
            </a:r>
          </a:p>
          <a:p>
            <a:endParaRPr lang="en-US" sz="1600" dirty="0"/>
          </a:p>
          <a:p>
            <a:r>
              <a:rPr lang="en-US" sz="1600" b="1" dirty="0"/>
              <a:t>Instance based services</a:t>
            </a:r>
          </a:p>
          <a:p>
            <a:endParaRPr lang="en-US" sz="1600" dirty="0"/>
          </a:p>
          <a:p>
            <a:r>
              <a:rPr lang="en-US" sz="1600" dirty="0"/>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t>Kyma</a:t>
            </a:r>
            <a:r>
              <a:rPr lang="en-US" sz="1600" dirty="0"/>
              <a:t>, instances are created inside a namespace.</a:t>
            </a:r>
            <a:endParaRPr lang="en-IN" sz="1600" dirty="0"/>
          </a:p>
        </p:txBody>
      </p:sp>
    </p:spTree>
    <p:extLst>
      <p:ext uri="{BB962C8B-B14F-4D97-AF65-F5344CB8AC3E}">
        <p14:creationId xmlns:p14="http://schemas.microsoft.com/office/powerpoint/2010/main" val="7672596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Adding UI5 Component – Task UI</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r>
              <a:rPr lang="en-IN" sz="1800" dirty="0"/>
              <a:t>Once we finished adding task </a:t>
            </a:r>
            <a:r>
              <a:rPr lang="en-IN" sz="1800" dirty="0" err="1"/>
              <a:t>ui</a:t>
            </a:r>
            <a:r>
              <a:rPr lang="en-IN" sz="1800" dirty="0"/>
              <a:t> component, a new UI5 module gets added along with configuration in mta.yaml file. The </a:t>
            </a:r>
            <a:r>
              <a:rPr lang="en-IN" sz="1800" dirty="0" err="1"/>
              <a:t>mta</a:t>
            </a:r>
            <a:r>
              <a:rPr lang="en-IN" sz="1800" dirty="0"/>
              <a:t> file below explains the purpose of each component and backing services added to the multi target application.</a:t>
            </a:r>
          </a:p>
        </p:txBody>
      </p:sp>
      <p:pic>
        <p:nvPicPr>
          <p:cNvPr id="3" name="Picture 2">
            <a:extLst>
              <a:ext uri="{FF2B5EF4-FFF2-40B4-BE49-F238E27FC236}">
                <a16:creationId xmlns:a16="http://schemas.microsoft.com/office/drawing/2014/main" id="{9A9A9D3D-D3B6-485A-0349-09DCC41E53F5}"/>
              </a:ext>
            </a:extLst>
          </p:cNvPr>
          <p:cNvPicPr>
            <a:picLocks noChangeAspect="1"/>
          </p:cNvPicPr>
          <p:nvPr/>
        </p:nvPicPr>
        <p:blipFill>
          <a:blip r:embed="rId4"/>
          <a:stretch>
            <a:fillRect/>
          </a:stretch>
        </p:blipFill>
        <p:spPr>
          <a:xfrm>
            <a:off x="1426757" y="2614773"/>
            <a:ext cx="9335309" cy="2994920"/>
          </a:xfrm>
          <a:prstGeom prst="rect">
            <a:avLst/>
          </a:prstGeom>
        </p:spPr>
      </p:pic>
    </p:spTree>
    <p:extLst>
      <p:ext uri="{BB962C8B-B14F-4D97-AF65-F5344CB8AC3E}">
        <p14:creationId xmlns:p14="http://schemas.microsoft.com/office/powerpoint/2010/main" val="4265575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Task Model and Workflow API Integration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985433"/>
          </a:xfrm>
          <a:prstGeom prst="rect">
            <a:avLst/>
          </a:prstGeom>
          <a:noFill/>
        </p:spPr>
        <p:txBody>
          <a:bodyPr wrap="square" rtlCol="0">
            <a:spAutoFit/>
          </a:bodyPr>
          <a:lstStyle/>
          <a:p>
            <a:r>
              <a:rPr lang="en-US" sz="1400" dirty="0"/>
              <a:t>My Inbox passes the additional data to a custom task UI through the SAPUI5 component’s startup parameters.</a:t>
            </a:r>
          </a:p>
          <a:p>
            <a:endParaRPr lang="en-US" sz="1400" dirty="0"/>
          </a:p>
          <a:p>
            <a:r>
              <a:rPr lang="en-US" sz="1400" dirty="0"/>
              <a:t>The task model contains data related to user tasks.</a:t>
            </a:r>
          </a:p>
          <a:p>
            <a:endParaRPr lang="en-US" sz="1400" dirty="0"/>
          </a:p>
          <a:p>
            <a:r>
              <a:rPr lang="en-US" sz="1400" dirty="0"/>
              <a:t>The </a:t>
            </a:r>
            <a:r>
              <a:rPr lang="en-US" sz="2000" b="1" dirty="0" err="1"/>
              <a:t>taskModel</a:t>
            </a:r>
            <a:r>
              <a:rPr lang="en-US" sz="1400" dirty="0"/>
              <a:t> is of type </a:t>
            </a:r>
            <a:r>
              <a:rPr lang="en-US" sz="1400" dirty="0" err="1"/>
              <a:t>sap.ui.model.json.JSONModel</a:t>
            </a:r>
            <a:r>
              <a:rPr lang="en-US" sz="1400" dirty="0"/>
              <a:t> and contains the following task properties:</a:t>
            </a:r>
          </a:p>
          <a:p>
            <a:endParaRPr lang="en-US" sz="1400" dirty="0"/>
          </a:p>
          <a:p>
            <a:r>
              <a:rPr lang="en-US" sz="1200" dirty="0">
                <a:hlinkClick r:id="rId4"/>
              </a:rPr>
              <a:t>https://help.sap.com/docs/WORKFLOW/e157c391253b4ecd93647bf232d18a83/735e9ff312dc4b8c838093a1e245518f.html?q=getInboxAPI</a:t>
            </a:r>
            <a:endParaRPr lang="en-US" sz="1200" dirty="0"/>
          </a:p>
          <a:p>
            <a:endParaRPr lang="en-US" sz="1800" dirty="0"/>
          </a:p>
          <a:p>
            <a:r>
              <a:rPr lang="en-US" sz="1400" dirty="0">
                <a:effectLst/>
              </a:rPr>
              <a:t>You can add task completion buttons to My Inbox, control the visibility of the footer bar or the back navigation button, and more with the </a:t>
            </a:r>
            <a:r>
              <a:rPr lang="en-US" sz="1800" b="1" dirty="0">
                <a:effectLst/>
                <a:hlinkClick r:id="rId5"/>
              </a:rPr>
              <a:t>My Inbox </a:t>
            </a:r>
            <a:r>
              <a:rPr lang="en-US" sz="1400" dirty="0">
                <a:effectLst/>
              </a:rPr>
              <a:t>UI Integration API.</a:t>
            </a:r>
          </a:p>
          <a:p>
            <a:br>
              <a:rPr lang="en-US" sz="1400" b="0" i="0" dirty="0">
                <a:solidFill>
                  <a:srgbClr val="333333"/>
                </a:solidFill>
                <a:effectLst/>
                <a:latin typeface="72" panose="020B0503030000000003" pitchFamily="34" charset="0"/>
              </a:rPr>
            </a:br>
            <a:endParaRPr lang="en-US" sz="1800" dirty="0"/>
          </a:p>
        </p:txBody>
      </p:sp>
    </p:spTree>
    <p:extLst>
      <p:ext uri="{BB962C8B-B14F-4D97-AF65-F5344CB8AC3E}">
        <p14:creationId xmlns:p14="http://schemas.microsoft.com/office/powerpoint/2010/main" val="23796922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Behind the scenes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pPr marL="285750" indent="-285750">
              <a:buFontTx/>
              <a:buChar char="-"/>
            </a:pPr>
            <a:r>
              <a:rPr lang="en-IN" sz="1800" dirty="0"/>
              <a:t>Content</a:t>
            </a:r>
          </a:p>
        </p:txBody>
      </p:sp>
      <p:pic>
        <p:nvPicPr>
          <p:cNvPr id="3" name="Picture 2">
            <a:extLst>
              <a:ext uri="{FF2B5EF4-FFF2-40B4-BE49-F238E27FC236}">
                <a16:creationId xmlns:a16="http://schemas.microsoft.com/office/drawing/2014/main" id="{8F9F0D39-33D2-8FB8-153C-239B4951BE18}"/>
              </a:ext>
            </a:extLst>
          </p:cNvPr>
          <p:cNvPicPr>
            <a:picLocks noChangeAspect="1"/>
          </p:cNvPicPr>
          <p:nvPr/>
        </p:nvPicPr>
        <p:blipFill>
          <a:blip r:embed="rId4"/>
          <a:stretch>
            <a:fillRect/>
          </a:stretch>
        </p:blipFill>
        <p:spPr>
          <a:xfrm>
            <a:off x="405780" y="1083681"/>
            <a:ext cx="10513168" cy="5297647"/>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D3C9D51A-5D3C-6BD2-E204-321EA716B7A7}"/>
                  </a:ext>
                </a:extLst>
              </p14:cNvPr>
              <p14:cNvContentPartPr/>
              <p14:nvPr/>
            </p14:nvContentPartPr>
            <p14:xfrm>
              <a:off x="5967275" y="358052"/>
              <a:ext cx="1188000" cy="1322280"/>
            </p14:xfrm>
          </p:contentPart>
        </mc:Choice>
        <mc:Fallback xmlns="">
          <p:pic>
            <p:nvPicPr>
              <p:cNvPr id="17" name="Ink 16">
                <a:extLst>
                  <a:ext uri="{FF2B5EF4-FFF2-40B4-BE49-F238E27FC236}">
                    <a16:creationId xmlns:a16="http://schemas.microsoft.com/office/drawing/2014/main" id="{D3C9D51A-5D3C-6BD2-E204-321EA716B7A7}"/>
                  </a:ext>
                </a:extLst>
              </p:cNvPr>
              <p:cNvPicPr/>
              <p:nvPr/>
            </p:nvPicPr>
            <p:blipFill>
              <a:blip r:embed="rId6"/>
              <a:stretch>
                <a:fillRect/>
              </a:stretch>
            </p:blipFill>
            <p:spPr>
              <a:xfrm>
                <a:off x="5958275" y="349052"/>
                <a:ext cx="1205640" cy="133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3836981B-A2D4-ABDF-43E8-77BB0C85C843}"/>
                  </a:ext>
                </a:extLst>
              </p14:cNvPr>
              <p14:cNvContentPartPr/>
              <p14:nvPr/>
            </p14:nvContentPartPr>
            <p14:xfrm>
              <a:off x="6900395" y="494852"/>
              <a:ext cx="2432520" cy="589680"/>
            </p14:xfrm>
          </p:contentPart>
        </mc:Choice>
        <mc:Fallback xmlns="">
          <p:pic>
            <p:nvPicPr>
              <p:cNvPr id="34" name="Ink 33">
                <a:extLst>
                  <a:ext uri="{FF2B5EF4-FFF2-40B4-BE49-F238E27FC236}">
                    <a16:creationId xmlns:a16="http://schemas.microsoft.com/office/drawing/2014/main" id="{3836981B-A2D4-ABDF-43E8-77BB0C85C843}"/>
                  </a:ext>
                </a:extLst>
              </p:cNvPr>
              <p:cNvPicPr/>
              <p:nvPr/>
            </p:nvPicPr>
            <p:blipFill>
              <a:blip r:embed="rId8"/>
              <a:stretch>
                <a:fillRect/>
              </a:stretch>
            </p:blipFill>
            <p:spPr>
              <a:xfrm>
                <a:off x="6891395" y="485852"/>
                <a:ext cx="245016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05BA5646-48AB-6302-9138-2D6419D250E5}"/>
                  </a:ext>
                </a:extLst>
              </p14:cNvPr>
              <p14:cNvContentPartPr/>
              <p14:nvPr/>
            </p14:nvContentPartPr>
            <p14:xfrm>
              <a:off x="8154275" y="1631012"/>
              <a:ext cx="1461600" cy="594000"/>
            </p14:xfrm>
          </p:contentPart>
        </mc:Choice>
        <mc:Fallback xmlns="">
          <p:pic>
            <p:nvPicPr>
              <p:cNvPr id="42" name="Ink 41">
                <a:extLst>
                  <a:ext uri="{FF2B5EF4-FFF2-40B4-BE49-F238E27FC236}">
                    <a16:creationId xmlns:a16="http://schemas.microsoft.com/office/drawing/2014/main" id="{05BA5646-48AB-6302-9138-2D6419D250E5}"/>
                  </a:ext>
                </a:extLst>
              </p:cNvPr>
              <p:cNvPicPr/>
              <p:nvPr/>
            </p:nvPicPr>
            <p:blipFill>
              <a:blip r:embed="rId10"/>
              <a:stretch>
                <a:fillRect/>
              </a:stretch>
            </p:blipFill>
            <p:spPr>
              <a:xfrm>
                <a:off x="8145275" y="1622012"/>
                <a:ext cx="147924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0FDF0227-21BB-D18F-B5D4-07ED880BE542}"/>
                  </a:ext>
                </a:extLst>
              </p14:cNvPr>
              <p14:cNvContentPartPr/>
              <p14:nvPr/>
            </p14:nvContentPartPr>
            <p14:xfrm>
              <a:off x="6344195" y="639212"/>
              <a:ext cx="518760" cy="261000"/>
            </p14:xfrm>
          </p:contentPart>
        </mc:Choice>
        <mc:Fallback xmlns="">
          <p:pic>
            <p:nvPicPr>
              <p:cNvPr id="45" name="Ink 44">
                <a:extLst>
                  <a:ext uri="{FF2B5EF4-FFF2-40B4-BE49-F238E27FC236}">
                    <a16:creationId xmlns:a16="http://schemas.microsoft.com/office/drawing/2014/main" id="{0FDF0227-21BB-D18F-B5D4-07ED880BE542}"/>
                  </a:ext>
                </a:extLst>
              </p:cNvPr>
              <p:cNvPicPr/>
              <p:nvPr/>
            </p:nvPicPr>
            <p:blipFill>
              <a:blip r:embed="rId12"/>
              <a:stretch>
                <a:fillRect/>
              </a:stretch>
            </p:blipFill>
            <p:spPr>
              <a:xfrm>
                <a:off x="6335195" y="630212"/>
                <a:ext cx="536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2" name="Ink 71">
                <a:extLst>
                  <a:ext uri="{FF2B5EF4-FFF2-40B4-BE49-F238E27FC236}">
                    <a16:creationId xmlns:a16="http://schemas.microsoft.com/office/drawing/2014/main" id="{2C545F52-ED8D-3973-BBBE-C004CE65B364}"/>
                  </a:ext>
                </a:extLst>
              </p14:cNvPr>
              <p14:cNvContentPartPr/>
              <p14:nvPr/>
            </p14:nvContentPartPr>
            <p14:xfrm>
              <a:off x="506795" y="1997132"/>
              <a:ext cx="4244760" cy="1604520"/>
            </p14:xfrm>
          </p:contentPart>
        </mc:Choice>
        <mc:Fallback xmlns="">
          <p:pic>
            <p:nvPicPr>
              <p:cNvPr id="72" name="Ink 71">
                <a:extLst>
                  <a:ext uri="{FF2B5EF4-FFF2-40B4-BE49-F238E27FC236}">
                    <a16:creationId xmlns:a16="http://schemas.microsoft.com/office/drawing/2014/main" id="{2C545F52-ED8D-3973-BBBE-C004CE65B364}"/>
                  </a:ext>
                </a:extLst>
              </p:cNvPr>
              <p:cNvPicPr/>
              <p:nvPr/>
            </p:nvPicPr>
            <p:blipFill>
              <a:blip r:embed="rId14"/>
              <a:stretch>
                <a:fillRect/>
              </a:stretch>
            </p:blipFill>
            <p:spPr>
              <a:xfrm>
                <a:off x="497795" y="1988132"/>
                <a:ext cx="4262400" cy="1622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8" name="Ink 87">
                <a:extLst>
                  <a:ext uri="{FF2B5EF4-FFF2-40B4-BE49-F238E27FC236}">
                    <a16:creationId xmlns:a16="http://schemas.microsoft.com/office/drawing/2014/main" id="{D02E45D9-A5EE-58C2-E0FE-A4E4F19F2B2D}"/>
                  </a:ext>
                </a:extLst>
              </p14:cNvPr>
              <p14:cNvContentPartPr/>
              <p14:nvPr/>
            </p14:nvContentPartPr>
            <p14:xfrm>
              <a:off x="1988555" y="3110972"/>
              <a:ext cx="2535480" cy="2111760"/>
            </p14:xfrm>
          </p:contentPart>
        </mc:Choice>
        <mc:Fallback xmlns="">
          <p:pic>
            <p:nvPicPr>
              <p:cNvPr id="88" name="Ink 87">
                <a:extLst>
                  <a:ext uri="{FF2B5EF4-FFF2-40B4-BE49-F238E27FC236}">
                    <a16:creationId xmlns:a16="http://schemas.microsoft.com/office/drawing/2014/main" id="{D02E45D9-A5EE-58C2-E0FE-A4E4F19F2B2D}"/>
                  </a:ext>
                </a:extLst>
              </p:cNvPr>
              <p:cNvPicPr/>
              <p:nvPr/>
            </p:nvPicPr>
            <p:blipFill>
              <a:blip r:embed="rId16"/>
              <a:stretch>
                <a:fillRect/>
              </a:stretch>
            </p:blipFill>
            <p:spPr>
              <a:xfrm>
                <a:off x="1979555" y="3101972"/>
                <a:ext cx="2553120" cy="212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8" name="Ink 97">
                <a:extLst>
                  <a:ext uri="{FF2B5EF4-FFF2-40B4-BE49-F238E27FC236}">
                    <a16:creationId xmlns:a16="http://schemas.microsoft.com/office/drawing/2014/main" id="{147E674B-6D70-63A5-2DBF-80E80342C119}"/>
                  </a:ext>
                </a:extLst>
              </p14:cNvPr>
              <p14:cNvContentPartPr/>
              <p14:nvPr/>
            </p14:nvContentPartPr>
            <p14:xfrm>
              <a:off x="4662275" y="3968852"/>
              <a:ext cx="2221560" cy="700200"/>
            </p14:xfrm>
          </p:contentPart>
        </mc:Choice>
        <mc:Fallback xmlns="">
          <p:pic>
            <p:nvPicPr>
              <p:cNvPr id="98" name="Ink 97">
                <a:extLst>
                  <a:ext uri="{FF2B5EF4-FFF2-40B4-BE49-F238E27FC236}">
                    <a16:creationId xmlns:a16="http://schemas.microsoft.com/office/drawing/2014/main" id="{147E674B-6D70-63A5-2DBF-80E80342C119}"/>
                  </a:ext>
                </a:extLst>
              </p:cNvPr>
              <p:cNvPicPr/>
              <p:nvPr/>
            </p:nvPicPr>
            <p:blipFill>
              <a:blip r:embed="rId18"/>
              <a:stretch>
                <a:fillRect/>
              </a:stretch>
            </p:blipFill>
            <p:spPr>
              <a:xfrm>
                <a:off x="4653275" y="3959852"/>
                <a:ext cx="223920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9" name="Ink 128">
                <a:extLst>
                  <a:ext uri="{FF2B5EF4-FFF2-40B4-BE49-F238E27FC236}">
                    <a16:creationId xmlns:a16="http://schemas.microsoft.com/office/drawing/2014/main" id="{38CE6618-A630-2EAE-EF83-EA096584B061}"/>
                  </a:ext>
                </a:extLst>
              </p14:cNvPr>
              <p14:cNvContentPartPr/>
              <p14:nvPr/>
            </p14:nvContentPartPr>
            <p14:xfrm>
              <a:off x="1640435" y="5088812"/>
              <a:ext cx="3469320" cy="1616400"/>
            </p14:xfrm>
          </p:contentPart>
        </mc:Choice>
        <mc:Fallback xmlns="">
          <p:pic>
            <p:nvPicPr>
              <p:cNvPr id="129" name="Ink 128">
                <a:extLst>
                  <a:ext uri="{FF2B5EF4-FFF2-40B4-BE49-F238E27FC236}">
                    <a16:creationId xmlns:a16="http://schemas.microsoft.com/office/drawing/2014/main" id="{38CE6618-A630-2EAE-EF83-EA096584B061}"/>
                  </a:ext>
                </a:extLst>
              </p:cNvPr>
              <p:cNvPicPr/>
              <p:nvPr/>
            </p:nvPicPr>
            <p:blipFill>
              <a:blip r:embed="rId20"/>
              <a:stretch>
                <a:fillRect/>
              </a:stretch>
            </p:blipFill>
            <p:spPr>
              <a:xfrm>
                <a:off x="1631435" y="5079812"/>
                <a:ext cx="3486960" cy="163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2" name="Ink 141">
                <a:extLst>
                  <a:ext uri="{FF2B5EF4-FFF2-40B4-BE49-F238E27FC236}">
                    <a16:creationId xmlns:a16="http://schemas.microsoft.com/office/drawing/2014/main" id="{5F2577C2-1612-CC95-F7F8-9972678755B0}"/>
                  </a:ext>
                </a:extLst>
              </p14:cNvPr>
              <p14:cNvContentPartPr/>
              <p14:nvPr/>
            </p14:nvContentPartPr>
            <p14:xfrm>
              <a:off x="5241155" y="5451692"/>
              <a:ext cx="1537200" cy="581760"/>
            </p14:xfrm>
          </p:contentPart>
        </mc:Choice>
        <mc:Fallback xmlns="">
          <p:pic>
            <p:nvPicPr>
              <p:cNvPr id="142" name="Ink 141">
                <a:extLst>
                  <a:ext uri="{FF2B5EF4-FFF2-40B4-BE49-F238E27FC236}">
                    <a16:creationId xmlns:a16="http://schemas.microsoft.com/office/drawing/2014/main" id="{5F2577C2-1612-CC95-F7F8-9972678755B0}"/>
                  </a:ext>
                </a:extLst>
              </p:cNvPr>
              <p:cNvPicPr/>
              <p:nvPr/>
            </p:nvPicPr>
            <p:blipFill>
              <a:blip r:embed="rId22"/>
              <a:stretch>
                <a:fillRect/>
              </a:stretch>
            </p:blipFill>
            <p:spPr>
              <a:xfrm>
                <a:off x="5232155" y="5442692"/>
                <a:ext cx="155484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3" name="Ink 142">
                <a:extLst>
                  <a:ext uri="{FF2B5EF4-FFF2-40B4-BE49-F238E27FC236}">
                    <a16:creationId xmlns:a16="http://schemas.microsoft.com/office/drawing/2014/main" id="{9A4DB7B1-6820-3977-6342-67743411F672}"/>
                  </a:ext>
                </a:extLst>
              </p14:cNvPr>
              <p14:cNvContentPartPr/>
              <p14:nvPr/>
            </p14:nvContentPartPr>
            <p14:xfrm>
              <a:off x="4175915" y="6636452"/>
              <a:ext cx="273960" cy="94680"/>
            </p14:xfrm>
          </p:contentPart>
        </mc:Choice>
        <mc:Fallback xmlns="">
          <p:pic>
            <p:nvPicPr>
              <p:cNvPr id="143" name="Ink 142">
                <a:extLst>
                  <a:ext uri="{FF2B5EF4-FFF2-40B4-BE49-F238E27FC236}">
                    <a16:creationId xmlns:a16="http://schemas.microsoft.com/office/drawing/2014/main" id="{9A4DB7B1-6820-3977-6342-67743411F672}"/>
                  </a:ext>
                </a:extLst>
              </p:cNvPr>
              <p:cNvPicPr/>
              <p:nvPr/>
            </p:nvPicPr>
            <p:blipFill>
              <a:blip r:embed="rId24"/>
              <a:stretch>
                <a:fillRect/>
              </a:stretch>
            </p:blipFill>
            <p:spPr>
              <a:xfrm>
                <a:off x="4166915" y="6627452"/>
                <a:ext cx="291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4" name="Ink 143">
                <a:extLst>
                  <a:ext uri="{FF2B5EF4-FFF2-40B4-BE49-F238E27FC236}">
                    <a16:creationId xmlns:a16="http://schemas.microsoft.com/office/drawing/2014/main" id="{95D63B8F-74B4-F4E0-782E-AA33642F2033}"/>
                  </a:ext>
                </a:extLst>
              </p14:cNvPr>
              <p14:cNvContentPartPr/>
              <p14:nvPr/>
            </p14:nvContentPartPr>
            <p14:xfrm>
              <a:off x="5684315" y="6089612"/>
              <a:ext cx="348120" cy="106560"/>
            </p14:xfrm>
          </p:contentPart>
        </mc:Choice>
        <mc:Fallback xmlns="">
          <p:pic>
            <p:nvPicPr>
              <p:cNvPr id="144" name="Ink 143">
                <a:extLst>
                  <a:ext uri="{FF2B5EF4-FFF2-40B4-BE49-F238E27FC236}">
                    <a16:creationId xmlns:a16="http://schemas.microsoft.com/office/drawing/2014/main" id="{95D63B8F-74B4-F4E0-782E-AA33642F2033}"/>
                  </a:ext>
                </a:extLst>
              </p:cNvPr>
              <p:cNvPicPr/>
              <p:nvPr/>
            </p:nvPicPr>
            <p:blipFill>
              <a:blip r:embed="rId26"/>
              <a:stretch>
                <a:fillRect/>
              </a:stretch>
            </p:blipFill>
            <p:spPr>
              <a:xfrm>
                <a:off x="5675315" y="6080612"/>
                <a:ext cx="365760" cy="124200"/>
              </a:xfrm>
              <a:prstGeom prst="rect">
                <a:avLst/>
              </a:prstGeom>
            </p:spPr>
          </p:pic>
        </mc:Fallback>
      </mc:AlternateContent>
    </p:spTree>
    <p:extLst>
      <p:ext uri="{BB962C8B-B14F-4D97-AF65-F5344CB8AC3E}">
        <p14:creationId xmlns:p14="http://schemas.microsoft.com/office/powerpoint/2010/main" val="1516200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85176" cy="711081"/>
          </a:xfrm>
        </p:spPr>
        <p:txBody>
          <a:bodyPr/>
          <a:lstStyle/>
          <a:p>
            <a:r>
              <a:rPr lang="en-US" sz="3600" dirty="0">
                <a:solidFill>
                  <a:srgbClr val="000000"/>
                </a:solidFill>
                <a:latin typeface="Arial Black" panose="020B0A04020102020204" pitchFamily="34" charset="0"/>
              </a:rPr>
              <a:t>Employee Hire – E03</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200329"/>
          </a:xfrm>
          <a:prstGeom prst="rect">
            <a:avLst/>
          </a:prstGeom>
          <a:noFill/>
        </p:spPr>
        <p:txBody>
          <a:bodyPr wrap="square" rtlCol="0">
            <a:spAutoFit/>
          </a:bodyPr>
          <a:lstStyle/>
          <a:p>
            <a:pPr marL="285750" indent="-285750">
              <a:buFontTx/>
              <a:buChar char="-"/>
            </a:pPr>
            <a:r>
              <a:rPr lang="en-US" sz="1800" dirty="0"/>
              <a:t>Extending Employee hire workflow scenario with form UI</a:t>
            </a:r>
          </a:p>
          <a:p>
            <a:pPr marL="285750" indent="-285750">
              <a:buFontTx/>
              <a:buChar char="-"/>
            </a:pPr>
            <a:r>
              <a:rPr lang="en-US" sz="1800" dirty="0"/>
              <a:t>Trigger email dynamically to candidate</a:t>
            </a:r>
          </a:p>
          <a:p>
            <a:pPr marL="285750" indent="-285750">
              <a:buFontTx/>
              <a:buChar char="-"/>
            </a:pPr>
            <a:r>
              <a:rPr lang="en-US" sz="1800" dirty="0"/>
              <a:t>Working with Workflow Custom Start UI</a:t>
            </a:r>
          </a:p>
          <a:p>
            <a:pPr marL="285750" indent="-285750">
              <a:buFontTx/>
              <a:buChar char="-"/>
            </a:pPr>
            <a:r>
              <a:rPr lang="en-US" sz="1800" dirty="0"/>
              <a:t>Deploy custom start UI to Fiori Launchpad</a:t>
            </a:r>
            <a:endParaRPr lang="en-IN" sz="1800" dirty="0"/>
          </a:p>
        </p:txBody>
      </p:sp>
    </p:spTree>
    <p:extLst>
      <p:ext uri="{BB962C8B-B14F-4D97-AF65-F5344CB8AC3E}">
        <p14:creationId xmlns:p14="http://schemas.microsoft.com/office/powerpoint/2010/main" val="19329501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Working with Custom Start UI</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pPr algn="l"/>
            <a:r>
              <a:rPr lang="en-US" sz="1800" b="0" i="0" dirty="0">
                <a:solidFill>
                  <a:srgbClr val="333333"/>
                </a:solidFill>
                <a:effectLst/>
                <a:latin typeface="72" panose="020B0503030000000003" pitchFamily="34" charset="0"/>
              </a:rPr>
              <a:t>A user interface is needed which would allow end users to start the instances of the corresponding workflow. In addition, the users must be able to specify some arbitrary values that will be used in the contexts of the started instances.</a:t>
            </a:r>
          </a:p>
          <a:p>
            <a:pPr algn="l"/>
            <a:endParaRPr lang="en-US" sz="1800" b="0" i="0" dirty="0">
              <a:solidFill>
                <a:srgbClr val="333333"/>
              </a:solidFill>
              <a:effectLst/>
              <a:latin typeface="72" panose="020B0503030000000003" pitchFamily="34" charset="0"/>
            </a:endParaRPr>
          </a:p>
          <a:p>
            <a:pPr algn="l"/>
            <a:r>
              <a:rPr lang="en-US" sz="1800" b="0" i="0" dirty="0">
                <a:solidFill>
                  <a:srgbClr val="333333"/>
                </a:solidFill>
                <a:effectLst/>
                <a:latin typeface="72" panose="020B0503030000000003" pitchFamily="34" charset="0"/>
              </a:rPr>
              <a:t>You can either define the start UI using an HTML5 application (custom start UI). </a:t>
            </a:r>
          </a:p>
          <a:p>
            <a:endParaRPr lang="en-IN" sz="1800" dirty="0"/>
          </a:p>
        </p:txBody>
      </p:sp>
      <p:sp>
        <p:nvSpPr>
          <p:cNvPr id="3" name="TextBox 2">
            <a:extLst>
              <a:ext uri="{FF2B5EF4-FFF2-40B4-BE49-F238E27FC236}">
                <a16:creationId xmlns:a16="http://schemas.microsoft.com/office/drawing/2014/main" id="{E9F6CCB6-B989-53E6-02B8-CBE82165C2A4}"/>
              </a:ext>
            </a:extLst>
          </p:cNvPr>
          <p:cNvSpPr txBox="1"/>
          <p:nvPr/>
        </p:nvSpPr>
        <p:spPr>
          <a:xfrm>
            <a:off x="405780" y="2876278"/>
            <a:ext cx="6094428" cy="2246769"/>
          </a:xfrm>
          <a:prstGeom prst="rect">
            <a:avLst/>
          </a:prstGeom>
          <a:noFill/>
        </p:spPr>
        <p:txBody>
          <a:bodyPr wrap="square">
            <a:spAutoFit/>
          </a:bodyPr>
          <a:lstStyle/>
          <a:p>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crossNavigation</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"inbounds"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myworkflowapps</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semanticObject</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"app"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"action"</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"open"</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"title"</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"My Title"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subTitle</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"My Subtitle"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2604901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SAP BTP Launchpad</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569660"/>
          </a:xfrm>
          <a:prstGeom prst="rect">
            <a:avLst/>
          </a:prstGeom>
          <a:noFill/>
        </p:spPr>
        <p:txBody>
          <a:bodyPr wrap="square" rtlCol="0">
            <a:spAutoFit/>
          </a:bodyPr>
          <a:lstStyle/>
          <a:p>
            <a:pPr algn="l"/>
            <a:r>
              <a:rPr lang="en-US" sz="1800" b="0" i="0" dirty="0">
                <a:solidFill>
                  <a:srgbClr val="333333"/>
                </a:solidFill>
                <a:effectLst/>
                <a:latin typeface="72" panose="020B0503030000000003" pitchFamily="34" charset="0"/>
              </a:rPr>
              <a:t>The SAP Launchpad service enables organizations to establish a central point of access to SAP (e.g. SAP S/4HANA), custom-built, and third party applications and extensions, both on the cloud and on premise.</a:t>
            </a:r>
          </a:p>
          <a:p>
            <a:pPr algn="l"/>
            <a:endParaRPr lang="en-US" sz="1800" b="0" i="0" dirty="0">
              <a:solidFill>
                <a:srgbClr val="333333"/>
              </a:solidFill>
              <a:effectLst/>
              <a:latin typeface="72" panose="020B0503030000000003" pitchFamily="34" charset="0"/>
            </a:endParaRPr>
          </a:p>
          <a:p>
            <a:pPr algn="l"/>
            <a:r>
              <a:rPr lang="en-US" sz="1800" b="0" i="0" dirty="0">
                <a:solidFill>
                  <a:srgbClr val="333333"/>
                </a:solidFill>
                <a:effectLst/>
                <a:latin typeface="72" panose="020B0503030000000003" pitchFamily="34" charset="0"/>
              </a:rPr>
              <a:t>The following diagram shows SAP Launchpad service as a central entry point to apps from different platforms</a:t>
            </a:r>
          </a:p>
          <a:p>
            <a:endParaRPr lang="en-IN" dirty="0"/>
          </a:p>
        </p:txBody>
      </p:sp>
      <p:pic>
        <p:nvPicPr>
          <p:cNvPr id="1026" name="Picture 2">
            <a:extLst>
              <a:ext uri="{FF2B5EF4-FFF2-40B4-BE49-F238E27FC236}">
                <a16:creationId xmlns:a16="http://schemas.microsoft.com/office/drawing/2014/main" id="{08CC976C-970F-F65E-D80A-A7EFBA6CD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092" y="2693189"/>
            <a:ext cx="4828962" cy="34703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50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85176" cy="711081"/>
          </a:xfrm>
        </p:spPr>
        <p:txBody>
          <a:bodyPr/>
          <a:lstStyle/>
          <a:p>
            <a:r>
              <a:rPr lang="en-US" sz="3600" b="1" i="0" dirty="0">
                <a:solidFill>
                  <a:srgbClr val="000000"/>
                </a:solidFill>
                <a:effectLst/>
                <a:latin typeface="Arial Black" panose="020B0A04020102020204" pitchFamily="34" charset="0"/>
              </a:rPr>
              <a:t>Sub-flows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pPr marL="285750" indent="-285750">
              <a:buFontTx/>
              <a:buChar char="-"/>
            </a:pPr>
            <a:r>
              <a:rPr lang="en-US" sz="1800" dirty="0"/>
              <a:t>What is sub-flows</a:t>
            </a:r>
          </a:p>
          <a:p>
            <a:pPr marL="285750" indent="-285750">
              <a:buFontTx/>
              <a:buChar char="-"/>
            </a:pPr>
            <a:r>
              <a:rPr lang="en-US" sz="1800" dirty="0"/>
              <a:t>Working with Parallel sub flow elements</a:t>
            </a:r>
          </a:p>
          <a:p>
            <a:pPr marL="285750" indent="-285750">
              <a:buFontTx/>
              <a:buChar char="-"/>
            </a:pPr>
            <a:r>
              <a:rPr lang="en-US" sz="1800" dirty="0"/>
              <a:t>Scenario Use-case 5</a:t>
            </a:r>
            <a:endParaRPr lang="en-IN" sz="1800" dirty="0"/>
          </a:p>
        </p:txBody>
      </p:sp>
    </p:spTree>
    <p:extLst>
      <p:ext uri="{BB962C8B-B14F-4D97-AF65-F5344CB8AC3E}">
        <p14:creationId xmlns:p14="http://schemas.microsoft.com/office/powerpoint/2010/main" val="27819341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What is Sub-flow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401205"/>
          </a:xfrm>
          <a:prstGeom prst="rect">
            <a:avLst/>
          </a:prstGeom>
          <a:noFill/>
        </p:spPr>
        <p:txBody>
          <a:bodyPr wrap="square" rtlCol="0">
            <a:spAutoFit/>
          </a:bodyPr>
          <a:lstStyle/>
          <a:p>
            <a:pPr algn="just"/>
            <a:r>
              <a:rPr lang="en-US" sz="1600" b="0" i="0" dirty="0">
                <a:solidFill>
                  <a:srgbClr val="333333"/>
                </a:solidFill>
                <a:effectLst/>
                <a:latin typeface="72" panose="020B0503030000000003" pitchFamily="34" charset="0"/>
              </a:rPr>
              <a:t>Inside one workflow, you can execute another workflow called a referenced sub-flow. You can configure the activity that you use to call the sub-flow. The sub-flow is an external workflow definition that can be reused and is deployed independently from the main workflow.</a:t>
            </a:r>
          </a:p>
          <a:p>
            <a:pPr algn="just"/>
            <a:endParaRPr lang="en-US" sz="1600" b="0" i="0" dirty="0">
              <a:solidFill>
                <a:srgbClr val="333333"/>
              </a:solidFill>
              <a:effectLst/>
              <a:latin typeface="72" panose="020B0503030000000003" pitchFamily="34" charset="0"/>
            </a:endParaRPr>
          </a:p>
          <a:p>
            <a:pPr algn="just"/>
            <a:r>
              <a:rPr lang="en-US" sz="1600" b="0" i="0" dirty="0">
                <a:solidFill>
                  <a:srgbClr val="333333"/>
                </a:solidFill>
                <a:effectLst/>
                <a:latin typeface="72" panose="020B0503030000000003" pitchFamily="34" charset="0"/>
              </a:rPr>
              <a:t>The main workflow stores data in the workflow context. You can pass a subset of this data to the sub-flow by configuring data mapping.</a:t>
            </a:r>
          </a:p>
          <a:p>
            <a:pPr algn="just"/>
            <a:endParaRPr lang="en-US" sz="1600" dirty="0">
              <a:solidFill>
                <a:srgbClr val="333333"/>
              </a:solidFill>
              <a:latin typeface="72" panose="020B0503030000000003" pitchFamily="34" charset="0"/>
            </a:endParaRPr>
          </a:p>
          <a:p>
            <a:pPr algn="just"/>
            <a:r>
              <a:rPr lang="en-US" sz="1600" b="0" i="0" dirty="0">
                <a:solidFill>
                  <a:srgbClr val="333333"/>
                </a:solidFill>
                <a:effectLst/>
                <a:latin typeface="72" panose="020B0503030000000003" pitchFamily="34" charset="0"/>
              </a:rPr>
              <a:t>The sub-flow can modify the data and then return the data back into the main workflow using data mapping. The data is copied into the sub-flow when it is started and copied back into the main workflow when the sub-flow ends.</a:t>
            </a:r>
          </a:p>
          <a:p>
            <a:pPr algn="just"/>
            <a:endParaRPr lang="en-IN" sz="2000" dirty="0"/>
          </a:p>
          <a:p>
            <a:pPr algn="just"/>
            <a:r>
              <a:rPr lang="en-US" sz="1600" b="0" i="0" dirty="0">
                <a:solidFill>
                  <a:srgbClr val="333333"/>
                </a:solidFill>
                <a:effectLst/>
                <a:latin typeface="72" panose="020B0503030000000003" pitchFamily="34" charset="0"/>
              </a:rPr>
              <a:t>The main workflow calls the subflow and waits until the subflow ends before it continues with the next item. The workflow definition of the subflow is resolved at runtime. This means that the subflow can be deployed independently of the main workflow that is calling the subflow.</a:t>
            </a:r>
          </a:p>
          <a:p>
            <a:pPr algn="just"/>
            <a:endParaRPr lang="en-US" sz="1600" b="0" i="0" dirty="0">
              <a:solidFill>
                <a:srgbClr val="333333"/>
              </a:solidFill>
              <a:effectLst/>
              <a:latin typeface="72" panose="020B0503030000000003" pitchFamily="34" charset="0"/>
            </a:endParaRPr>
          </a:p>
          <a:p>
            <a:pPr algn="just"/>
            <a:r>
              <a:rPr lang="en-US" sz="1600" b="0" i="0" dirty="0">
                <a:solidFill>
                  <a:srgbClr val="333333"/>
                </a:solidFill>
                <a:effectLst/>
                <a:latin typeface="72" panose="020B0503030000000003" pitchFamily="34" charset="0"/>
              </a:rPr>
              <a:t>The subflow can be a workflow from the same project as the main workflow, or it can be any workflow that is deployed on the server.</a:t>
            </a:r>
          </a:p>
          <a:p>
            <a:pPr algn="just"/>
            <a:endParaRPr lang="en-IN" sz="2000" dirty="0"/>
          </a:p>
        </p:txBody>
      </p:sp>
    </p:spTree>
    <p:extLst>
      <p:ext uri="{BB962C8B-B14F-4D97-AF65-F5344CB8AC3E}">
        <p14:creationId xmlns:p14="http://schemas.microsoft.com/office/powerpoint/2010/main" val="41296444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Parallel Sub-flow Elements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046988"/>
          </a:xfrm>
          <a:prstGeom prst="rect">
            <a:avLst/>
          </a:prstGeom>
          <a:noFill/>
        </p:spPr>
        <p:txBody>
          <a:bodyPr wrap="square" rtlCol="0">
            <a:spAutoFit/>
          </a:bodyPr>
          <a:lstStyle/>
          <a:p>
            <a:r>
              <a:rPr lang="en-US" sz="1600" b="0" i="0" dirty="0">
                <a:solidFill>
                  <a:srgbClr val="333333"/>
                </a:solidFill>
                <a:effectLst/>
                <a:latin typeface="72" panose="020B0503030000000003" pitchFamily="34" charset="0"/>
              </a:rPr>
              <a:t>We can execute multiple instances of the referenced </a:t>
            </a:r>
            <a:r>
              <a:rPr lang="en-US" sz="1600" dirty="0"/>
              <a:t>subflow</a:t>
            </a:r>
            <a:r>
              <a:rPr lang="en-US" sz="1600" b="0" i="0" dirty="0">
                <a:solidFill>
                  <a:srgbClr val="333333"/>
                </a:solidFill>
                <a:effectLst/>
                <a:latin typeface="72" panose="020B0503030000000003" pitchFamily="34" charset="0"/>
              </a:rPr>
              <a:t> in parallel, For this purpose, we need to create an array element in main workflow and pass that multi-line </a:t>
            </a:r>
            <a:r>
              <a:rPr lang="en-US" sz="1600" dirty="0">
                <a:solidFill>
                  <a:srgbClr val="333333"/>
                </a:solidFill>
                <a:latin typeface="72" panose="020B0503030000000003" pitchFamily="34" charset="0"/>
              </a:rPr>
              <a:t>element to the sub workflow.</a:t>
            </a:r>
          </a:p>
          <a:p>
            <a:endParaRPr lang="en-US" sz="1600" dirty="0">
              <a:solidFill>
                <a:srgbClr val="333333"/>
              </a:solidFill>
              <a:latin typeface="72" panose="020B0503030000000003" pitchFamily="34" charset="0"/>
            </a:endParaRPr>
          </a:p>
          <a:p>
            <a:r>
              <a:rPr lang="en-US" sz="1600" dirty="0">
                <a:solidFill>
                  <a:srgbClr val="333333"/>
                </a:solidFill>
                <a:latin typeface="72" panose="020B0503030000000003" pitchFamily="34" charset="0"/>
              </a:rPr>
              <a:t>System will automatically create n number of instances of sub workflow based on number of items in the </a:t>
            </a:r>
            <a:r>
              <a:rPr lang="en-US" sz="1600" dirty="0" err="1">
                <a:solidFill>
                  <a:srgbClr val="333333"/>
                </a:solidFill>
                <a:latin typeface="72" panose="020B0503030000000003" pitchFamily="34" charset="0"/>
              </a:rPr>
              <a:t>json</a:t>
            </a:r>
            <a:r>
              <a:rPr lang="en-US" sz="1600" dirty="0">
                <a:solidFill>
                  <a:srgbClr val="333333"/>
                </a:solidFill>
                <a:latin typeface="72" panose="020B0503030000000003" pitchFamily="34" charset="0"/>
              </a:rPr>
              <a:t> collection.</a:t>
            </a:r>
            <a:r>
              <a:rPr lang="en-US" sz="1600" b="0" i="0" dirty="0">
                <a:solidFill>
                  <a:srgbClr val="333333"/>
                </a:solidFill>
                <a:effectLst/>
                <a:latin typeface="72" panose="020B0503030000000003" pitchFamily="34" charset="0"/>
              </a:rPr>
              <a:t> In the input and output mappings of the </a:t>
            </a:r>
            <a:r>
              <a:rPr lang="en-US" sz="1600" dirty="0"/>
              <a:t>subflow</a:t>
            </a:r>
            <a:r>
              <a:rPr lang="en-US" sz="1600" b="0" i="0" dirty="0">
                <a:solidFill>
                  <a:srgbClr val="333333"/>
                </a:solidFill>
                <a:effectLst/>
                <a:latin typeface="72" panose="020B0503030000000003" pitchFamily="34" charset="0"/>
              </a:rPr>
              <a:t>, you can refer to individual items in the collection by using the </a:t>
            </a:r>
            <a:r>
              <a:rPr lang="en-US" sz="1600" b="0" i="0" dirty="0" err="1">
                <a:solidFill>
                  <a:srgbClr val="333333"/>
                </a:solidFill>
                <a:effectLst/>
                <a:latin typeface="Courier New" panose="02070309020205020404" pitchFamily="49" charset="0"/>
              </a:rPr>
              <a:t>loop.counter</a:t>
            </a:r>
            <a:r>
              <a:rPr lang="en-US" sz="1600" b="0" i="0" dirty="0">
                <a:solidFill>
                  <a:srgbClr val="333333"/>
                </a:solidFill>
                <a:effectLst/>
                <a:latin typeface="72" panose="020B0503030000000003" pitchFamily="34" charset="0"/>
              </a:rPr>
              <a:t> variable, for example, </a:t>
            </a:r>
            <a:r>
              <a:rPr lang="en-US" sz="1600" b="0" i="0" dirty="0">
                <a:solidFill>
                  <a:srgbClr val="333333"/>
                </a:solidFill>
                <a:effectLst/>
                <a:latin typeface="Courier New" panose="02070309020205020404" pitchFamily="49" charset="0"/>
              </a:rPr>
              <a:t>${</a:t>
            </a:r>
            <a:r>
              <a:rPr lang="en-US" sz="1600" b="0" i="0" dirty="0" err="1">
                <a:solidFill>
                  <a:srgbClr val="333333"/>
                </a:solidFill>
                <a:effectLst/>
                <a:latin typeface="Courier New" panose="02070309020205020404" pitchFamily="49" charset="0"/>
              </a:rPr>
              <a:t>context.items</a:t>
            </a:r>
            <a:r>
              <a:rPr lang="en-US" sz="1600" b="0" i="0" dirty="0">
                <a:solidFill>
                  <a:srgbClr val="333333"/>
                </a:solidFill>
                <a:effectLst/>
                <a:latin typeface="Courier New" panose="02070309020205020404" pitchFamily="49" charset="0"/>
              </a:rPr>
              <a:t>[</a:t>
            </a:r>
            <a:r>
              <a:rPr lang="en-US" sz="1600" b="0" i="0" dirty="0" err="1">
                <a:solidFill>
                  <a:srgbClr val="333333"/>
                </a:solidFill>
                <a:effectLst/>
                <a:latin typeface="Courier New" panose="02070309020205020404" pitchFamily="49" charset="0"/>
              </a:rPr>
              <a:t>loop.counter</a:t>
            </a:r>
            <a:r>
              <a:rPr lang="en-US" sz="1600" b="0" i="0" dirty="0">
                <a:solidFill>
                  <a:srgbClr val="333333"/>
                </a:solidFill>
                <a:effectLst/>
                <a:latin typeface="Courier New" panose="02070309020205020404" pitchFamily="49" charset="0"/>
              </a:rPr>
              <a:t>].status}</a:t>
            </a:r>
            <a:r>
              <a:rPr lang="en-US" sz="1600" b="0" i="0" dirty="0">
                <a:solidFill>
                  <a:srgbClr val="333333"/>
                </a:solidFill>
                <a:effectLst/>
                <a:latin typeface="72" panose="020B0503030000000003" pitchFamily="34" charset="0"/>
              </a:rPr>
              <a:t>.</a:t>
            </a:r>
          </a:p>
          <a:p>
            <a:endParaRPr lang="en-US" sz="1600" dirty="0">
              <a:solidFill>
                <a:srgbClr val="333333"/>
              </a:solidFill>
              <a:latin typeface="72" panose="020B0503030000000003" pitchFamily="34" charset="0"/>
            </a:endParaRPr>
          </a:p>
          <a:p>
            <a:r>
              <a:rPr lang="en-US" sz="1600" b="0" i="0" dirty="0">
                <a:solidFill>
                  <a:srgbClr val="333333"/>
                </a:solidFill>
                <a:effectLst/>
                <a:latin typeface="72" panose="020B0503030000000003" pitchFamily="34" charset="0"/>
              </a:rPr>
              <a:t>Optionally, We can specify a </a:t>
            </a:r>
            <a:r>
              <a:rPr lang="en-US" sz="1600" b="1" i="0" dirty="0">
                <a:solidFill>
                  <a:srgbClr val="333333"/>
                </a:solidFill>
                <a:effectLst/>
                <a:latin typeface="72" panose="020B0503030000000003" pitchFamily="34" charset="0"/>
              </a:rPr>
              <a:t>Completion Condition which </a:t>
            </a:r>
            <a:r>
              <a:rPr lang="en-US" sz="1600" dirty="0">
                <a:solidFill>
                  <a:srgbClr val="333333"/>
                </a:solidFill>
                <a:latin typeface="72" panose="020B0503030000000003" pitchFamily="34" charset="0"/>
              </a:rPr>
              <a:t>If this condition evaluates to true while a single instance of the parallel subflow is completed, the parallel execution is considered completed as well. All other parallel instances are canceled. Output mappings for such canceled instances are skipped. </a:t>
            </a:r>
          </a:p>
          <a:p>
            <a:endParaRPr lang="en-US" sz="1600" dirty="0">
              <a:solidFill>
                <a:srgbClr val="333333"/>
              </a:solidFill>
              <a:latin typeface="72" panose="020B0503030000000003" pitchFamily="34" charset="0"/>
            </a:endParaRPr>
          </a:p>
          <a:p>
            <a:r>
              <a:rPr lang="en-US" sz="1600" dirty="0">
                <a:solidFill>
                  <a:srgbClr val="333333"/>
                </a:solidFill>
                <a:latin typeface="72" panose="020B0503030000000003" pitchFamily="34" charset="0"/>
              </a:rPr>
              <a:t>The mapping is used to transfer data between the main workflow and the subflow.</a:t>
            </a:r>
            <a:endParaRPr lang="en-IN" sz="1600" dirty="0">
              <a:solidFill>
                <a:srgbClr val="333333"/>
              </a:solidFill>
              <a:latin typeface="72" panose="020B0503030000000003" pitchFamily="34" charset="0"/>
            </a:endParaRPr>
          </a:p>
        </p:txBody>
      </p:sp>
    </p:spTree>
    <p:extLst>
      <p:ext uri="{BB962C8B-B14F-4D97-AF65-F5344CB8AC3E}">
        <p14:creationId xmlns:p14="http://schemas.microsoft.com/office/powerpoint/2010/main" val="6080571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Scenario use case 5</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r>
              <a:rPr lang="en-IN" sz="1800" dirty="0"/>
              <a:t>When a new employee in on-boarded to the company, we need to order multiple equipment for that employee like Mouse, Notebook, Head-phone, Keyboard, ID Card, and iPhone.</a:t>
            </a:r>
          </a:p>
          <a:p>
            <a:endParaRPr lang="en-IN" sz="1800" dirty="0"/>
          </a:p>
          <a:p>
            <a:r>
              <a:rPr lang="en-IN" sz="1800" dirty="0"/>
              <a:t>We would like to create a workflow, which can receive multiple products as input and trigger previously created shopping-cart workflow to automate mass order or shopping items.</a:t>
            </a:r>
          </a:p>
        </p:txBody>
      </p:sp>
      <p:pic>
        <p:nvPicPr>
          <p:cNvPr id="2" name="Picture 1">
            <a:extLst>
              <a:ext uri="{FF2B5EF4-FFF2-40B4-BE49-F238E27FC236}">
                <a16:creationId xmlns:a16="http://schemas.microsoft.com/office/drawing/2014/main" id="{22765623-847E-444B-8A78-28171111028B}"/>
              </a:ext>
            </a:extLst>
          </p:cNvPr>
          <p:cNvPicPr>
            <a:picLocks noChangeAspect="1"/>
          </p:cNvPicPr>
          <p:nvPr/>
        </p:nvPicPr>
        <p:blipFill rotWithShape="1">
          <a:blip r:embed="rId4"/>
          <a:srcRect l="45801" t="17451" r="10810" b="12201"/>
          <a:stretch/>
        </p:blipFill>
        <p:spPr>
          <a:xfrm>
            <a:off x="7431269" y="2794923"/>
            <a:ext cx="3491263" cy="3772816"/>
          </a:xfrm>
          <a:prstGeom prst="rect">
            <a:avLst/>
          </a:prstGeom>
        </p:spPr>
      </p:pic>
    </p:spTree>
    <p:extLst>
      <p:ext uri="{BB962C8B-B14F-4D97-AF65-F5344CB8AC3E}">
        <p14:creationId xmlns:p14="http://schemas.microsoft.com/office/powerpoint/2010/main" val="4142307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200" b="1" i="0" dirty="0">
                <a:solidFill>
                  <a:srgbClr val="000000"/>
                </a:solidFill>
                <a:effectLst/>
                <a:latin typeface="Arial Black" panose="020B0A04020102020204" pitchFamily="34" charset="0"/>
              </a:rPr>
              <a:t>BTP Account Administration</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grpSp>
        <p:nvGrpSpPr>
          <p:cNvPr id="2" name="Group 1">
            <a:extLst>
              <a:ext uri="{FF2B5EF4-FFF2-40B4-BE49-F238E27FC236}">
                <a16:creationId xmlns:a16="http://schemas.microsoft.com/office/drawing/2014/main" id="{9ECEA847-C6D8-2A5D-729E-132C81AD1FA0}"/>
              </a:ext>
            </a:extLst>
          </p:cNvPr>
          <p:cNvGrpSpPr/>
          <p:nvPr/>
        </p:nvGrpSpPr>
        <p:grpSpPr>
          <a:xfrm>
            <a:off x="539338" y="1407887"/>
            <a:ext cx="11113323" cy="3800102"/>
            <a:chOff x="461819" y="1891887"/>
            <a:chExt cx="11420761" cy="3243529"/>
          </a:xfrm>
        </p:grpSpPr>
        <p:sp>
          <p:nvSpPr>
            <p:cNvPr id="3" name="Rectangle 2">
              <a:extLst>
                <a:ext uri="{FF2B5EF4-FFF2-40B4-BE49-F238E27FC236}">
                  <a16:creationId xmlns:a16="http://schemas.microsoft.com/office/drawing/2014/main" id="{C07002C8-960B-1B19-0788-5ECF564958B3}"/>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Global Account</a:t>
              </a:r>
            </a:p>
            <a:p>
              <a:pPr algn="ctr"/>
              <a:r>
                <a:rPr lang="en-US" sz="1800" b="1" dirty="0"/>
                <a:t>(Representation of customer for billing purpose)</a:t>
              </a:r>
            </a:p>
          </p:txBody>
        </p:sp>
        <p:sp>
          <p:nvSpPr>
            <p:cNvPr id="4" name="Rectangle 3">
              <a:extLst>
                <a:ext uri="{FF2B5EF4-FFF2-40B4-BE49-F238E27FC236}">
                  <a16:creationId xmlns:a16="http://schemas.microsoft.com/office/drawing/2014/main" id="{341A444A-C30B-3DD4-C990-053D253DBB3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Sub Account</a:t>
              </a:r>
            </a:p>
            <a:p>
              <a:pPr algn="ctr"/>
              <a:r>
                <a:rPr lang="en-US" sz="1800" b="1" dirty="0"/>
                <a:t>(per region)</a:t>
              </a:r>
            </a:p>
            <a:p>
              <a:pPr algn="ctr"/>
              <a:r>
                <a:rPr lang="en-US" sz="1800" b="1" dirty="0"/>
                <a:t>Specialized service offerings</a:t>
              </a:r>
            </a:p>
            <a:p>
              <a:pPr algn="ctr"/>
              <a:r>
                <a:rPr lang="en-US" sz="1800" b="1" dirty="0"/>
                <a:t>Represents LoB</a:t>
              </a:r>
            </a:p>
          </p:txBody>
        </p:sp>
        <p:cxnSp>
          <p:nvCxnSpPr>
            <p:cNvPr id="5" name="Connector: Elbow 4">
              <a:extLst>
                <a:ext uri="{FF2B5EF4-FFF2-40B4-BE49-F238E27FC236}">
                  <a16:creationId xmlns:a16="http://schemas.microsoft.com/office/drawing/2014/main" id="{8A08B5E0-CBA3-78B4-4BB6-479CCA253595}"/>
                </a:ext>
              </a:extLst>
            </p:cNvPr>
            <p:cNvCxnSpPr>
              <a:stCxn id="3" idx="3"/>
              <a:endCxn id="4"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37C5459-2619-3B56-9C88-5BB6C73E1065}"/>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Space</a:t>
              </a:r>
            </a:p>
          </p:txBody>
        </p:sp>
        <p:cxnSp>
          <p:nvCxnSpPr>
            <p:cNvPr id="8" name="Connector: Elbow 7">
              <a:extLst>
                <a:ext uri="{FF2B5EF4-FFF2-40B4-BE49-F238E27FC236}">
                  <a16:creationId xmlns:a16="http://schemas.microsoft.com/office/drawing/2014/main" id="{4E3BED9D-5B64-A35E-8FC5-1B4BFD17C553}"/>
                </a:ext>
              </a:extLst>
            </p:cNvPr>
            <p:cNvCxnSpPr>
              <a:stCxn id="4" idx="3"/>
              <a:endCxn id="7"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07D257-E2FE-797B-F7CD-BB9419BC36F6}"/>
                </a:ext>
              </a:extLst>
            </p:cNvPr>
            <p:cNvSpPr txBox="1"/>
            <p:nvPr/>
          </p:nvSpPr>
          <p:spPr>
            <a:xfrm>
              <a:off x="2946401" y="3113762"/>
              <a:ext cx="1547046" cy="315239"/>
            </a:xfrm>
            <a:prstGeom prst="rect">
              <a:avLst/>
            </a:prstGeom>
            <a:noFill/>
          </p:spPr>
          <p:txBody>
            <a:bodyPr wrap="square" rtlCol="0" anchor="ctr">
              <a:spAutoFit/>
            </a:bodyPr>
            <a:lstStyle/>
            <a:p>
              <a:r>
                <a:rPr lang="en-US" sz="1800" b="1" dirty="0"/>
                <a:t>1            *</a:t>
              </a:r>
            </a:p>
          </p:txBody>
        </p:sp>
        <p:sp>
          <p:nvSpPr>
            <p:cNvPr id="10" name="TextBox 9">
              <a:extLst>
                <a:ext uri="{FF2B5EF4-FFF2-40B4-BE49-F238E27FC236}">
                  <a16:creationId xmlns:a16="http://schemas.microsoft.com/office/drawing/2014/main" id="{05DEC78E-AC3D-6E46-3059-03A728CF9CEC}"/>
                </a:ext>
              </a:extLst>
            </p:cNvPr>
            <p:cNvSpPr txBox="1"/>
            <p:nvPr/>
          </p:nvSpPr>
          <p:spPr>
            <a:xfrm>
              <a:off x="6733869" y="3109994"/>
              <a:ext cx="1354172" cy="315239"/>
            </a:xfrm>
            <a:prstGeom prst="rect">
              <a:avLst/>
            </a:prstGeom>
            <a:noFill/>
          </p:spPr>
          <p:txBody>
            <a:bodyPr wrap="square" rtlCol="0">
              <a:spAutoFit/>
            </a:bodyPr>
            <a:lstStyle/>
            <a:p>
              <a:r>
                <a:rPr lang="en-US" sz="1800" b="1" dirty="0"/>
                <a:t>1            *</a:t>
              </a:r>
            </a:p>
          </p:txBody>
        </p:sp>
        <p:sp>
          <p:nvSpPr>
            <p:cNvPr id="12" name="Rectangle 11">
              <a:extLst>
                <a:ext uri="{FF2B5EF4-FFF2-40B4-BE49-F238E27FC236}">
                  <a16:creationId xmlns:a16="http://schemas.microsoft.com/office/drawing/2014/main" id="{644E67E9-5B89-0082-BFA7-0D1E20789B82}"/>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Apps</a:t>
              </a:r>
            </a:p>
          </p:txBody>
        </p:sp>
        <p:cxnSp>
          <p:nvCxnSpPr>
            <p:cNvPr id="13" name="Connector: Elbow 12">
              <a:extLst>
                <a:ext uri="{FF2B5EF4-FFF2-40B4-BE49-F238E27FC236}">
                  <a16:creationId xmlns:a16="http://schemas.microsoft.com/office/drawing/2014/main" id="{EEA70105-9BF7-3422-5931-8A4411E9D978}"/>
                </a:ext>
              </a:extLst>
            </p:cNvPr>
            <p:cNvCxnSpPr>
              <a:stCxn id="7" idx="2"/>
              <a:endCxn id="12"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CA9B8C3-CFEF-F0B5-90C3-5DE7ACBBF53E}"/>
                </a:ext>
              </a:extLst>
            </p:cNvPr>
            <p:cNvSpPr txBox="1"/>
            <p:nvPr/>
          </p:nvSpPr>
          <p:spPr>
            <a:xfrm>
              <a:off x="9162473" y="3708756"/>
              <a:ext cx="2262909" cy="788097"/>
            </a:xfrm>
            <a:prstGeom prst="rect">
              <a:avLst/>
            </a:prstGeom>
            <a:noFill/>
          </p:spPr>
          <p:txBody>
            <a:bodyPr wrap="square" rtlCol="0">
              <a:spAutoFit/>
            </a:bodyPr>
            <a:lstStyle/>
            <a:p>
              <a:r>
                <a:rPr lang="en-US" sz="1800" b="1" dirty="0"/>
                <a:t>1            </a:t>
              </a:r>
            </a:p>
            <a:p>
              <a:endParaRPr lang="en-US" sz="1800" b="1" dirty="0"/>
            </a:p>
            <a:p>
              <a:r>
                <a:rPr lang="en-US" sz="1800" b="1" dirty="0"/>
                <a:t>	     *</a:t>
              </a:r>
            </a:p>
          </p:txBody>
        </p:sp>
        <p:sp>
          <p:nvSpPr>
            <p:cNvPr id="16" name="Oval 15">
              <a:extLst>
                <a:ext uri="{FF2B5EF4-FFF2-40B4-BE49-F238E27FC236}">
                  <a16:creationId xmlns:a16="http://schemas.microsoft.com/office/drawing/2014/main" id="{2900C4A0-4F49-2E7A-BAF5-E98ABF9A6CDC}"/>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Backing Services</a:t>
              </a:r>
            </a:p>
          </p:txBody>
        </p:sp>
        <p:sp>
          <p:nvSpPr>
            <p:cNvPr id="17" name="Oval 16">
              <a:extLst>
                <a:ext uri="{FF2B5EF4-FFF2-40B4-BE49-F238E27FC236}">
                  <a16:creationId xmlns:a16="http://schemas.microsoft.com/office/drawing/2014/main" id="{64038464-94BA-C618-AF4D-CB3A778CD009}"/>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Space quotas</a:t>
              </a:r>
            </a:p>
          </p:txBody>
        </p:sp>
      </p:grpSp>
    </p:spTree>
    <p:extLst>
      <p:ext uri="{BB962C8B-B14F-4D97-AF65-F5344CB8AC3E}">
        <p14:creationId xmlns:p14="http://schemas.microsoft.com/office/powerpoint/2010/main" val="30660294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Business Rule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pPr marL="285750" indent="-285750">
              <a:buFontTx/>
              <a:buChar char="-"/>
            </a:pPr>
            <a:r>
              <a:rPr lang="en-IN" sz="1800" dirty="0"/>
              <a:t>Workflow Scenario S6 – using Rule Service</a:t>
            </a:r>
          </a:p>
          <a:p>
            <a:pPr marL="285750" indent="-285750">
              <a:buFontTx/>
              <a:buChar char="-"/>
            </a:pPr>
            <a:r>
              <a:rPr lang="en-IN" sz="1800" dirty="0"/>
              <a:t>What is Business Rule and Why</a:t>
            </a:r>
          </a:p>
          <a:p>
            <a:pPr marL="285750" indent="-285750">
              <a:buFontTx/>
              <a:buChar char="-"/>
            </a:pPr>
            <a:r>
              <a:rPr lang="en-IN" sz="1800" dirty="0"/>
              <a:t>Business Rules Service – Introduction</a:t>
            </a:r>
          </a:p>
          <a:p>
            <a:pPr marL="285750" indent="-285750">
              <a:buFontTx/>
              <a:buChar char="-"/>
            </a:pPr>
            <a:r>
              <a:rPr lang="en-IN" sz="1800" dirty="0"/>
              <a:t>Artefacts of Rule Project</a:t>
            </a:r>
          </a:p>
          <a:p>
            <a:pPr marL="285750" indent="-285750">
              <a:buFontTx/>
              <a:buChar char="-"/>
            </a:pPr>
            <a:r>
              <a:rPr lang="en-IN" sz="1800" dirty="0"/>
              <a:t>Develop Business Rule</a:t>
            </a:r>
          </a:p>
          <a:p>
            <a:pPr marL="285750" indent="-285750">
              <a:buFontTx/>
              <a:buChar char="-"/>
            </a:pPr>
            <a:r>
              <a:rPr lang="en-IN" sz="1800" dirty="0"/>
              <a:t>Consume BTP Business Rule using API</a:t>
            </a:r>
          </a:p>
        </p:txBody>
      </p:sp>
    </p:spTree>
    <p:extLst>
      <p:ext uri="{BB962C8B-B14F-4D97-AF65-F5344CB8AC3E}">
        <p14:creationId xmlns:p14="http://schemas.microsoft.com/office/powerpoint/2010/main" val="12753748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Workflow Scenario 6 E01 – Rule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4" name="TextBox 3">
            <a:extLst>
              <a:ext uri="{FF2B5EF4-FFF2-40B4-BE49-F238E27FC236}">
                <a16:creationId xmlns:a16="http://schemas.microsoft.com/office/drawing/2014/main" id="{FB033CE9-D023-7FAA-7BB4-373C38109993}"/>
              </a:ext>
            </a:extLst>
          </p:cNvPr>
          <p:cNvSpPr txBox="1"/>
          <p:nvPr/>
        </p:nvSpPr>
        <p:spPr>
          <a:xfrm>
            <a:off x="261764" y="1196752"/>
            <a:ext cx="11504444" cy="5324535"/>
          </a:xfrm>
          <a:prstGeom prst="rect">
            <a:avLst/>
          </a:prstGeom>
          <a:noFill/>
        </p:spPr>
        <p:txBody>
          <a:bodyPr wrap="square" rtlCol="0">
            <a:spAutoFit/>
          </a:bodyPr>
          <a:lstStyle/>
          <a:p>
            <a:r>
              <a:rPr lang="en-US" sz="2000" dirty="0"/>
              <a:t>Our company want to on-board new employees in the organization, while on-boarding employee, he/she will be provided a credit card along with credit limit. The type of credit card which will be provided, depends on the level of employee.</a:t>
            </a:r>
          </a:p>
          <a:p>
            <a:endParaRPr lang="en-US" sz="2000" dirty="0"/>
          </a:p>
          <a:p>
            <a:r>
              <a:rPr lang="en-US" sz="2000" dirty="0"/>
              <a:t>The below table describe the business condition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We want to design workflow which can automatically determinate the card type which can be issued to employee based on band(level) and trigger email for approval to employee whenever new employee is created.</a:t>
            </a:r>
          </a:p>
          <a:p>
            <a:endParaRPr lang="en-US" sz="2000" dirty="0"/>
          </a:p>
        </p:txBody>
      </p:sp>
      <p:graphicFrame>
        <p:nvGraphicFramePr>
          <p:cNvPr id="5" name="Table 6">
            <a:extLst>
              <a:ext uri="{FF2B5EF4-FFF2-40B4-BE49-F238E27FC236}">
                <a16:creationId xmlns:a16="http://schemas.microsoft.com/office/drawing/2014/main" id="{CFB76E55-A84E-8C06-2EDD-A77FE6D49C01}"/>
              </a:ext>
            </a:extLst>
          </p:cNvPr>
          <p:cNvGraphicFramePr>
            <a:graphicFrameLocks noGrp="1"/>
          </p:cNvGraphicFramePr>
          <p:nvPr>
            <p:extLst>
              <p:ext uri="{D42A27DB-BD31-4B8C-83A1-F6EECF244321}">
                <p14:modId xmlns:p14="http://schemas.microsoft.com/office/powerpoint/2010/main" val="3820583484"/>
              </p:ext>
            </p:extLst>
          </p:nvPr>
        </p:nvGraphicFramePr>
        <p:xfrm>
          <a:off x="422617" y="3005662"/>
          <a:ext cx="8125884" cy="1828800"/>
        </p:xfrm>
        <a:graphic>
          <a:graphicData uri="http://schemas.openxmlformats.org/drawingml/2006/table">
            <a:tbl>
              <a:tblPr firstRow="1" bandRow="1">
                <a:tableStyleId>{5C22544A-7EE6-4342-B048-85BDC9FD1C3A}</a:tableStyleId>
              </a:tblPr>
              <a:tblGrid>
                <a:gridCol w="4062942">
                  <a:extLst>
                    <a:ext uri="{9D8B030D-6E8A-4147-A177-3AD203B41FA5}">
                      <a16:colId xmlns:a16="http://schemas.microsoft.com/office/drawing/2014/main" val="197969576"/>
                    </a:ext>
                  </a:extLst>
                </a:gridCol>
                <a:gridCol w="4062942">
                  <a:extLst>
                    <a:ext uri="{9D8B030D-6E8A-4147-A177-3AD203B41FA5}">
                      <a16:colId xmlns:a16="http://schemas.microsoft.com/office/drawing/2014/main" val="3066092557"/>
                    </a:ext>
                  </a:extLst>
                </a:gridCol>
              </a:tblGrid>
              <a:tr h="370840">
                <a:tc>
                  <a:txBody>
                    <a:bodyPr/>
                    <a:lstStyle/>
                    <a:p>
                      <a:r>
                        <a:rPr lang="en-US" dirty="0"/>
                        <a:t>Level of Employee</a:t>
                      </a:r>
                    </a:p>
                  </a:txBody>
                  <a:tcPr/>
                </a:tc>
                <a:tc>
                  <a:txBody>
                    <a:bodyPr/>
                    <a:lstStyle/>
                    <a:p>
                      <a:r>
                        <a:rPr lang="en-US" dirty="0"/>
                        <a:t>Issuance Card Type</a:t>
                      </a:r>
                    </a:p>
                  </a:txBody>
                  <a:tcPr/>
                </a:tc>
                <a:extLst>
                  <a:ext uri="{0D108BD9-81ED-4DB2-BD59-A6C34878D82A}">
                    <a16:rowId xmlns:a16="http://schemas.microsoft.com/office/drawing/2014/main" val="2529319058"/>
                  </a:ext>
                </a:extLst>
              </a:tr>
              <a:tr h="370840">
                <a:tc>
                  <a:txBody>
                    <a:bodyPr/>
                    <a:lstStyle/>
                    <a:p>
                      <a:r>
                        <a:rPr lang="en-US" dirty="0"/>
                        <a:t>T1</a:t>
                      </a:r>
                    </a:p>
                  </a:txBody>
                  <a:tcPr/>
                </a:tc>
                <a:tc>
                  <a:txBody>
                    <a:bodyPr/>
                    <a:lstStyle/>
                    <a:p>
                      <a:r>
                        <a:rPr lang="en-US" dirty="0"/>
                        <a:t>Silver</a:t>
                      </a:r>
                    </a:p>
                  </a:txBody>
                  <a:tcPr/>
                </a:tc>
                <a:extLst>
                  <a:ext uri="{0D108BD9-81ED-4DB2-BD59-A6C34878D82A}">
                    <a16:rowId xmlns:a16="http://schemas.microsoft.com/office/drawing/2014/main" val="1614042520"/>
                  </a:ext>
                </a:extLst>
              </a:tr>
              <a:tr h="370840">
                <a:tc>
                  <a:txBody>
                    <a:bodyPr/>
                    <a:lstStyle/>
                    <a:p>
                      <a:r>
                        <a:rPr lang="en-US" dirty="0"/>
                        <a:t>T2</a:t>
                      </a:r>
                    </a:p>
                  </a:txBody>
                  <a:tcPr/>
                </a:tc>
                <a:tc>
                  <a:txBody>
                    <a:bodyPr/>
                    <a:lstStyle/>
                    <a:p>
                      <a:r>
                        <a:rPr lang="en-US" dirty="0"/>
                        <a:t>Gold</a:t>
                      </a:r>
                    </a:p>
                  </a:txBody>
                  <a:tcPr/>
                </a:tc>
                <a:extLst>
                  <a:ext uri="{0D108BD9-81ED-4DB2-BD59-A6C34878D82A}">
                    <a16:rowId xmlns:a16="http://schemas.microsoft.com/office/drawing/2014/main" val="1399793540"/>
                  </a:ext>
                </a:extLst>
              </a:tr>
              <a:tr h="370840">
                <a:tc>
                  <a:txBody>
                    <a:bodyPr/>
                    <a:lstStyle/>
                    <a:p>
                      <a:r>
                        <a:rPr lang="en-US" dirty="0"/>
                        <a:t>T3</a:t>
                      </a:r>
                    </a:p>
                  </a:txBody>
                  <a:tcPr/>
                </a:tc>
                <a:tc>
                  <a:txBody>
                    <a:bodyPr/>
                    <a:lstStyle/>
                    <a:p>
                      <a:r>
                        <a:rPr lang="en-US" dirty="0"/>
                        <a:t>Platinum</a:t>
                      </a:r>
                    </a:p>
                  </a:txBody>
                  <a:tcPr/>
                </a:tc>
                <a:extLst>
                  <a:ext uri="{0D108BD9-81ED-4DB2-BD59-A6C34878D82A}">
                    <a16:rowId xmlns:a16="http://schemas.microsoft.com/office/drawing/2014/main" val="742789391"/>
                  </a:ext>
                </a:extLst>
              </a:tr>
            </a:tbl>
          </a:graphicData>
        </a:graphic>
      </p:graphicFrame>
      <p:pic>
        <p:nvPicPr>
          <p:cNvPr id="1026" name="Picture 2" descr="Credit Card Images | Free Vectors, Stock Photos &amp; PSD">
            <a:extLst>
              <a:ext uri="{FF2B5EF4-FFF2-40B4-BE49-F238E27FC236}">
                <a16:creationId xmlns:a16="http://schemas.microsoft.com/office/drawing/2014/main" id="{130B0D85-8F99-CC8B-8C74-DC35DE58C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0891" y="1916832"/>
            <a:ext cx="2816169" cy="316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5028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What is Business Rule and Why?</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801314"/>
          </a:xfrm>
          <a:prstGeom prst="rect">
            <a:avLst/>
          </a:prstGeom>
          <a:noFill/>
        </p:spPr>
        <p:txBody>
          <a:bodyPr wrap="square" rtlCol="0">
            <a:spAutoFit/>
          </a:bodyPr>
          <a:lstStyle/>
          <a:p>
            <a:pPr algn="just"/>
            <a:r>
              <a:rPr lang="en-US" sz="1800" b="0" i="0" dirty="0">
                <a:solidFill>
                  <a:srgbClr val="202122"/>
                </a:solidFill>
                <a:effectLst/>
                <a:latin typeface="Arial" panose="020B0604020202020204" pitchFamily="34" charset="0"/>
              </a:rPr>
              <a:t>A </a:t>
            </a:r>
            <a:r>
              <a:rPr lang="en-US" sz="1800" b="1" i="0" dirty="0">
                <a:solidFill>
                  <a:srgbClr val="202122"/>
                </a:solidFill>
                <a:effectLst/>
                <a:latin typeface="Arial" panose="020B0604020202020204" pitchFamily="34" charset="0"/>
              </a:rPr>
              <a:t>business rule</a:t>
            </a:r>
            <a:r>
              <a:rPr lang="en-US" sz="1800" b="0" i="0" dirty="0">
                <a:solidFill>
                  <a:srgbClr val="202122"/>
                </a:solidFill>
                <a:effectLst/>
                <a:latin typeface="Arial" panose="020B0604020202020204" pitchFamily="34" charset="0"/>
              </a:rPr>
              <a:t> defines or constrains some aspect </a:t>
            </a:r>
            <a:r>
              <a:rPr lang="en-US" sz="1800" dirty="0">
                <a:solidFill>
                  <a:srgbClr val="202122"/>
                </a:solidFill>
                <a:latin typeface="Arial" panose="020B0604020202020204" pitchFamily="34" charset="0"/>
              </a:rPr>
              <a:t>of business. Business </a:t>
            </a:r>
            <a:r>
              <a:rPr lang="en-US" sz="1800" b="0" i="0" dirty="0">
                <a:solidFill>
                  <a:srgbClr val="202122"/>
                </a:solidFill>
                <a:effectLst/>
                <a:latin typeface="Arial" panose="020B0604020202020204" pitchFamily="34" charset="0"/>
              </a:rPr>
              <a:t>rules are intended to assert business structure or to control or influence the behavior of the business. Business rules describe the operations, definitions and constraints that apply to an organization. Business rules can apply to people, processes, corporate behavior and computing systems in an organization, and are put in place to help the organization achieve its goals.</a:t>
            </a:r>
          </a:p>
          <a:p>
            <a:pPr algn="just"/>
            <a:endParaRPr lang="en-US" sz="1800" dirty="0">
              <a:solidFill>
                <a:srgbClr val="202122"/>
              </a:solidFill>
              <a:latin typeface="Arial" panose="020B0604020202020204" pitchFamily="34" charset="0"/>
            </a:endParaRPr>
          </a:p>
          <a:p>
            <a:pPr algn="just"/>
            <a:r>
              <a:rPr lang="en-US" sz="1800" dirty="0">
                <a:solidFill>
                  <a:srgbClr val="202122"/>
                </a:solidFill>
                <a:latin typeface="Arial" panose="020B0604020202020204" pitchFamily="34" charset="0"/>
              </a:rPr>
              <a:t>Effective business rules help set expectations and provide guidelines on how work will be conducted. Business rules must also be used to ensure an organization abides by local, state, and federal regulatory requirements and guidelines.</a:t>
            </a:r>
          </a:p>
          <a:p>
            <a:pPr algn="just"/>
            <a:endParaRPr lang="en-US" sz="1800" dirty="0">
              <a:solidFill>
                <a:srgbClr val="202122"/>
              </a:solidFill>
              <a:latin typeface="Arial" panose="020B0604020202020204" pitchFamily="34" charset="0"/>
            </a:endParaRPr>
          </a:p>
          <a:p>
            <a:pPr algn="just"/>
            <a:r>
              <a:rPr lang="en-US" sz="1800" dirty="0">
                <a:solidFill>
                  <a:srgbClr val="202122"/>
                </a:solidFill>
                <a:latin typeface="Arial" panose="020B0604020202020204" pitchFamily="34" charset="0"/>
              </a:rPr>
              <a:t>Examples of Business Rules</a:t>
            </a:r>
          </a:p>
          <a:p>
            <a:pPr algn="just">
              <a:buFont typeface="Arial" panose="020B0604020202020204" pitchFamily="34" charset="0"/>
              <a:buChar char="•"/>
            </a:pPr>
            <a:r>
              <a:rPr lang="en-US" sz="1800" dirty="0">
                <a:solidFill>
                  <a:srgbClr val="202122"/>
                </a:solidFill>
                <a:latin typeface="Arial" panose="020B0604020202020204" pitchFamily="34" charset="0"/>
              </a:rPr>
              <a:t> A decision-making hierarchy for invoice processing, where the values of specific invoices are tiered to determine which managers can approve.</a:t>
            </a:r>
          </a:p>
          <a:p>
            <a:pPr algn="just">
              <a:buFont typeface="Arial" panose="020B0604020202020204" pitchFamily="34" charset="0"/>
              <a:buChar char="•"/>
            </a:pPr>
            <a:r>
              <a:rPr lang="en-US" sz="1800" dirty="0">
                <a:solidFill>
                  <a:srgbClr val="202122"/>
                </a:solidFill>
                <a:latin typeface="Arial" panose="020B0604020202020204" pitchFamily="34" charset="0"/>
              </a:rPr>
              <a:t> Calculations to determine bonus potential and payouts for sales personnel.</a:t>
            </a:r>
          </a:p>
          <a:p>
            <a:pPr algn="just">
              <a:buFont typeface="Arial" panose="020B0604020202020204" pitchFamily="34" charset="0"/>
              <a:buChar char="•"/>
            </a:pPr>
            <a:r>
              <a:rPr lang="en-US" sz="1800" dirty="0">
                <a:solidFill>
                  <a:srgbClr val="202122"/>
                </a:solidFill>
                <a:latin typeface="Arial" panose="020B0604020202020204" pitchFamily="34" charset="0"/>
              </a:rPr>
              <a:t> A series of required questions that if an answer is no, a specific vendor is excluded from a particular partnership opportunity.</a:t>
            </a:r>
          </a:p>
          <a:p>
            <a:pPr algn="just">
              <a:buFont typeface="Arial" panose="020B0604020202020204" pitchFamily="34" charset="0"/>
              <a:buChar char="•"/>
            </a:pPr>
            <a:r>
              <a:rPr lang="en-US" sz="1800" dirty="0">
                <a:solidFill>
                  <a:srgbClr val="202122"/>
                </a:solidFill>
                <a:latin typeface="Arial" panose="020B0604020202020204" pitchFamily="34" charset="0"/>
              </a:rPr>
              <a:t> A set of questions and answers for a guest booking a hotel room to determine availability and rates.</a:t>
            </a:r>
          </a:p>
          <a:p>
            <a:pPr algn="just"/>
            <a:endParaRPr lang="en-IN" sz="1800" dirty="0">
              <a:solidFill>
                <a:srgbClr val="202122"/>
              </a:solidFill>
              <a:latin typeface="Arial" panose="020B0604020202020204" pitchFamily="34" charset="0"/>
            </a:endParaRPr>
          </a:p>
        </p:txBody>
      </p:sp>
    </p:spTree>
    <p:extLst>
      <p:ext uri="{BB962C8B-B14F-4D97-AF65-F5344CB8AC3E}">
        <p14:creationId xmlns:p14="http://schemas.microsoft.com/office/powerpoint/2010/main" val="20416394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2800" b="1" dirty="0">
                <a:solidFill>
                  <a:schemeClr val="tx1">
                    <a:lumMod val="85000"/>
                    <a:lumOff val="15000"/>
                  </a:schemeClr>
                </a:solidFill>
                <a:latin typeface="Arial Black" panose="020B0A04020102020204" pitchFamily="34" charset="0"/>
              </a:rPr>
              <a:t>Why we need a Business Rule Management</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2" name="Rectangle 1">
            <a:extLst>
              <a:ext uri="{FF2B5EF4-FFF2-40B4-BE49-F238E27FC236}">
                <a16:creationId xmlns:a16="http://schemas.microsoft.com/office/drawing/2014/main" id="{CEAC54BE-276A-79C6-92B5-56EF74E1A037}"/>
              </a:ext>
            </a:extLst>
          </p:cNvPr>
          <p:cNvSpPr/>
          <p:nvPr/>
        </p:nvSpPr>
        <p:spPr>
          <a:xfrm>
            <a:off x="477788" y="2132856"/>
            <a:ext cx="199302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4" name="Rectangle 3">
            <a:extLst>
              <a:ext uri="{FF2B5EF4-FFF2-40B4-BE49-F238E27FC236}">
                <a16:creationId xmlns:a16="http://schemas.microsoft.com/office/drawing/2014/main" id="{A5D0C3D0-7D22-122D-45C0-10F83135C590}"/>
              </a:ext>
            </a:extLst>
          </p:cNvPr>
          <p:cNvSpPr/>
          <p:nvPr/>
        </p:nvSpPr>
        <p:spPr>
          <a:xfrm>
            <a:off x="3286100" y="2132856"/>
            <a:ext cx="199302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Credit score</a:t>
            </a:r>
          </a:p>
        </p:txBody>
      </p:sp>
      <p:sp>
        <p:nvSpPr>
          <p:cNvPr id="7" name="Rectangle 6">
            <a:extLst>
              <a:ext uri="{FF2B5EF4-FFF2-40B4-BE49-F238E27FC236}">
                <a16:creationId xmlns:a16="http://schemas.microsoft.com/office/drawing/2014/main" id="{C14EBA66-4B55-9ECD-8FFD-93E5196A9DFD}"/>
              </a:ext>
            </a:extLst>
          </p:cNvPr>
          <p:cNvSpPr/>
          <p:nvPr/>
        </p:nvSpPr>
        <p:spPr>
          <a:xfrm>
            <a:off x="6262180" y="2132856"/>
            <a:ext cx="226890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Accept/Reject</a:t>
            </a:r>
          </a:p>
        </p:txBody>
      </p:sp>
      <p:sp>
        <p:nvSpPr>
          <p:cNvPr id="9" name="Rectangle 8">
            <a:extLst>
              <a:ext uri="{FF2B5EF4-FFF2-40B4-BE49-F238E27FC236}">
                <a16:creationId xmlns:a16="http://schemas.microsoft.com/office/drawing/2014/main" id="{56542619-DF4E-80B5-95EF-195D46843B0D}"/>
              </a:ext>
            </a:extLst>
          </p:cNvPr>
          <p:cNvSpPr/>
          <p:nvPr/>
        </p:nvSpPr>
        <p:spPr>
          <a:xfrm>
            <a:off x="9298119" y="2113437"/>
            <a:ext cx="226890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is disbursed</a:t>
            </a:r>
          </a:p>
        </p:txBody>
      </p:sp>
      <p:sp>
        <p:nvSpPr>
          <p:cNvPr id="10" name="Arrow: Right 9">
            <a:extLst>
              <a:ext uri="{FF2B5EF4-FFF2-40B4-BE49-F238E27FC236}">
                <a16:creationId xmlns:a16="http://schemas.microsoft.com/office/drawing/2014/main" id="{EFFE034F-96F0-797C-162B-2C8A7CFEC043}"/>
              </a:ext>
            </a:extLst>
          </p:cNvPr>
          <p:cNvSpPr/>
          <p:nvPr/>
        </p:nvSpPr>
        <p:spPr>
          <a:xfrm>
            <a:off x="2470808" y="2348880"/>
            <a:ext cx="767037"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4251CAF-1477-7924-6EF8-8F321C363EAB}"/>
              </a:ext>
            </a:extLst>
          </p:cNvPr>
          <p:cNvSpPr/>
          <p:nvPr/>
        </p:nvSpPr>
        <p:spPr>
          <a:xfrm>
            <a:off x="5272568" y="2365465"/>
            <a:ext cx="98961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274AAF8-F646-A1F2-A526-7F3FEE0CBB30}"/>
              </a:ext>
            </a:extLst>
          </p:cNvPr>
          <p:cNvSpPr/>
          <p:nvPr/>
        </p:nvSpPr>
        <p:spPr>
          <a:xfrm>
            <a:off x="8531082" y="2355711"/>
            <a:ext cx="767037"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657B65F-064E-0C92-2AFC-52B36FEE7D8A}"/>
              </a:ext>
            </a:extLst>
          </p:cNvPr>
          <p:cNvSpPr txBox="1"/>
          <p:nvPr/>
        </p:nvSpPr>
        <p:spPr>
          <a:xfrm>
            <a:off x="9245852" y="4235913"/>
            <a:ext cx="1872207" cy="2431435"/>
          </a:xfrm>
          <a:prstGeom prst="rect">
            <a:avLst/>
          </a:prstGeom>
          <a:noFill/>
        </p:spPr>
        <p:txBody>
          <a:bodyPr wrap="square" rtlCol="0">
            <a:spAutoFit/>
          </a:bodyPr>
          <a:lstStyle/>
          <a:p>
            <a:r>
              <a:rPr lang="en-US" b="1" dirty="0"/>
              <a:t>Rules</a:t>
            </a:r>
          </a:p>
          <a:p>
            <a:pPr marL="285750" indent="-285750">
              <a:buFont typeface="Arial" panose="020B0604020202020204" pitchFamily="34" charset="0"/>
              <a:buChar char="•"/>
            </a:pPr>
            <a:r>
              <a:rPr lang="en-US" sz="1600" b="1" dirty="0"/>
              <a:t>Lifestyle</a:t>
            </a:r>
          </a:p>
          <a:p>
            <a:pPr marL="285750" indent="-285750">
              <a:buFont typeface="Arial" panose="020B0604020202020204" pitchFamily="34" charset="0"/>
              <a:buChar char="•"/>
            </a:pPr>
            <a:r>
              <a:rPr lang="en-US" sz="1600" b="1" dirty="0"/>
              <a:t>Job</a:t>
            </a:r>
          </a:p>
          <a:p>
            <a:pPr marL="285750" indent="-285750">
              <a:buFont typeface="Arial" panose="020B0604020202020204" pitchFamily="34" charset="0"/>
              <a:buChar char="•"/>
            </a:pPr>
            <a:r>
              <a:rPr lang="en-US" sz="1600" b="1" dirty="0"/>
              <a:t>Salary</a:t>
            </a:r>
          </a:p>
          <a:p>
            <a:pPr marL="285750" indent="-285750">
              <a:buFont typeface="Arial" panose="020B0604020202020204" pitchFamily="34" charset="0"/>
              <a:buChar char="•"/>
            </a:pPr>
            <a:r>
              <a:rPr lang="en-US" sz="1600" b="1" dirty="0"/>
              <a:t>Bonus</a:t>
            </a:r>
          </a:p>
          <a:p>
            <a:pPr marL="285750" indent="-285750">
              <a:buFont typeface="Arial" panose="020B0604020202020204" pitchFamily="34" charset="0"/>
              <a:buChar char="•"/>
            </a:pPr>
            <a:r>
              <a:rPr lang="en-US" sz="1600" b="1" dirty="0"/>
              <a:t>Other loan</a:t>
            </a:r>
          </a:p>
          <a:p>
            <a:pPr marL="285750" indent="-285750">
              <a:buFont typeface="Arial" panose="020B0604020202020204" pitchFamily="34" charset="0"/>
              <a:buChar char="•"/>
            </a:pPr>
            <a:r>
              <a:rPr lang="en-US" sz="1600" b="1" dirty="0"/>
              <a:t>Investment</a:t>
            </a:r>
          </a:p>
          <a:p>
            <a:pPr marL="285750" indent="-285750">
              <a:buFont typeface="Arial" panose="020B0604020202020204" pitchFamily="34" charset="0"/>
              <a:buChar char="•"/>
            </a:pPr>
            <a:r>
              <a:rPr lang="en-US" sz="1600" b="1" dirty="0"/>
              <a:t>PF saving</a:t>
            </a:r>
          </a:p>
          <a:p>
            <a:pPr marL="285750" indent="-285750">
              <a:buFont typeface="Arial" panose="020B0604020202020204" pitchFamily="34" charset="0"/>
              <a:buChar char="•"/>
            </a:pPr>
            <a:r>
              <a:rPr lang="en-US" sz="1600" b="1" dirty="0"/>
              <a:t>Interest rate</a:t>
            </a:r>
          </a:p>
        </p:txBody>
      </p:sp>
      <p:sp>
        <p:nvSpPr>
          <p:cNvPr id="17" name="Rectangle 16">
            <a:extLst>
              <a:ext uri="{FF2B5EF4-FFF2-40B4-BE49-F238E27FC236}">
                <a16:creationId xmlns:a16="http://schemas.microsoft.com/office/drawing/2014/main" id="{BA639782-4624-A1C8-8675-5F0119C1CF7D}"/>
              </a:ext>
            </a:extLst>
          </p:cNvPr>
          <p:cNvSpPr/>
          <p:nvPr/>
        </p:nvSpPr>
        <p:spPr>
          <a:xfrm>
            <a:off x="6598468" y="4725144"/>
            <a:ext cx="2520280" cy="1520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BRMS</a:t>
            </a:r>
          </a:p>
          <a:p>
            <a:pPr algn="ctr"/>
            <a:r>
              <a:rPr lang="en-US" dirty="0"/>
              <a:t>System</a:t>
            </a:r>
          </a:p>
          <a:p>
            <a:pPr algn="ctr"/>
            <a:r>
              <a:rPr lang="en-US" dirty="0"/>
              <a:t>Model</a:t>
            </a:r>
          </a:p>
        </p:txBody>
      </p:sp>
      <p:cxnSp>
        <p:nvCxnSpPr>
          <p:cNvPr id="22" name="Connector: Elbow 21">
            <a:extLst>
              <a:ext uri="{FF2B5EF4-FFF2-40B4-BE49-F238E27FC236}">
                <a16:creationId xmlns:a16="http://schemas.microsoft.com/office/drawing/2014/main" id="{2DFD3F39-290F-3802-3F38-7476804D9DED}"/>
              </a:ext>
            </a:extLst>
          </p:cNvPr>
          <p:cNvCxnSpPr>
            <a:stCxn id="4" idx="2"/>
          </p:cNvCxnSpPr>
          <p:nvPr/>
        </p:nvCxnSpPr>
        <p:spPr>
          <a:xfrm rot="16200000" flipH="1">
            <a:off x="4360419" y="2919143"/>
            <a:ext cx="2160240" cy="23158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0E1C9-19BF-E36F-F449-B04BC7149F06}"/>
              </a:ext>
            </a:extLst>
          </p:cNvPr>
          <p:cNvCxnSpPr/>
          <p:nvPr/>
        </p:nvCxnSpPr>
        <p:spPr>
          <a:xfrm>
            <a:off x="909836" y="3573016"/>
            <a:ext cx="1060297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26" name="Connector: Elbow 25">
            <a:extLst>
              <a:ext uri="{FF2B5EF4-FFF2-40B4-BE49-F238E27FC236}">
                <a16:creationId xmlns:a16="http://schemas.microsoft.com/office/drawing/2014/main" id="{0041C4B8-350F-7200-EBBF-8CA58471EC6B}"/>
              </a:ext>
            </a:extLst>
          </p:cNvPr>
          <p:cNvCxnSpPr/>
          <p:nvPr/>
        </p:nvCxnSpPr>
        <p:spPr>
          <a:xfrm rot="16200000" flipV="1">
            <a:off x="3898168" y="3176972"/>
            <a:ext cx="2880321" cy="2520280"/>
          </a:xfrm>
          <a:prstGeom prst="bentConnector3">
            <a:avLst>
              <a:gd name="adj1" fmla="val 3198"/>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A192F762-07EE-A465-EE4D-C07EE7FAC769}"/>
              </a:ext>
            </a:extLst>
          </p:cNvPr>
          <p:cNvSpPr/>
          <p:nvPr/>
        </p:nvSpPr>
        <p:spPr>
          <a:xfrm>
            <a:off x="5662364" y="982572"/>
            <a:ext cx="720080" cy="6628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D4C33927-D76E-02DB-A8F4-6D2B1A76E71A}"/>
              </a:ext>
            </a:extLst>
          </p:cNvPr>
          <p:cNvSpPr/>
          <p:nvPr/>
        </p:nvSpPr>
        <p:spPr>
          <a:xfrm>
            <a:off x="10950010" y="4122077"/>
            <a:ext cx="720080" cy="662812"/>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1992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SAP BTP Rule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r>
              <a:rPr lang="en-US" sz="1800" b="0" i="0" dirty="0">
                <a:effectLst/>
                <a:latin typeface="72" panose="020B0503030000000003" pitchFamily="34" charset="0"/>
              </a:rPr>
              <a:t>The business rules capability within the SAP Workflow Management service lets you digitize and automate decision making. It encapsulates dynamic decision logic from application logic. It also provides web-based tools to model business vocabulary and decision interfaces to integrate with SaaS applications and business services.</a:t>
            </a:r>
            <a:endParaRPr lang="en-IN" dirty="0"/>
          </a:p>
        </p:txBody>
      </p:sp>
      <p:pic>
        <p:nvPicPr>
          <p:cNvPr id="2050" name="Picture 2">
            <a:extLst>
              <a:ext uri="{FF2B5EF4-FFF2-40B4-BE49-F238E27FC236}">
                <a16:creationId xmlns:a16="http://schemas.microsoft.com/office/drawing/2014/main" id="{C6C23411-01BB-6CA9-669B-6BDAA7575C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764" y="2562667"/>
            <a:ext cx="5302325" cy="28279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916E0C-B51E-A5C2-6324-A9D3EA62E4FB}"/>
              </a:ext>
            </a:extLst>
          </p:cNvPr>
          <p:cNvSpPr txBox="1"/>
          <p:nvPr/>
        </p:nvSpPr>
        <p:spPr>
          <a:xfrm>
            <a:off x="6485902" y="2637815"/>
            <a:ext cx="5014012" cy="2677656"/>
          </a:xfrm>
          <a:prstGeom prst="rect">
            <a:avLst/>
          </a:prstGeom>
          <a:noFill/>
        </p:spPr>
        <p:txBody>
          <a:bodyPr wrap="square">
            <a:spAutoFit/>
          </a:bodyPr>
          <a:lstStyle/>
          <a:p>
            <a:r>
              <a:rPr lang="en-US" b="0" i="0" dirty="0">
                <a:solidFill>
                  <a:srgbClr val="6F7275"/>
                </a:solidFill>
                <a:effectLst/>
                <a:latin typeface="72" panose="020B0503030000000003" pitchFamily="34" charset="0"/>
              </a:rPr>
              <a:t>Manage the lifecycle of business rule projects across business systems using a central repository. Deploy rule services to multiple runtime environments like SAP BTP rule runtime, SAP S/4HANA Cloud, SAP S/4HANA or SAP HANA.</a:t>
            </a:r>
            <a:endParaRPr lang="en-US" dirty="0"/>
          </a:p>
        </p:txBody>
      </p:sp>
    </p:spTree>
    <p:extLst>
      <p:ext uri="{BB962C8B-B14F-4D97-AF65-F5344CB8AC3E}">
        <p14:creationId xmlns:p14="http://schemas.microsoft.com/office/powerpoint/2010/main" val="9019140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Rule Project Artefacts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2" name="Rectangle 1">
            <a:extLst>
              <a:ext uri="{FF2B5EF4-FFF2-40B4-BE49-F238E27FC236}">
                <a16:creationId xmlns:a16="http://schemas.microsoft.com/office/drawing/2014/main" id="{637FDDD9-C74F-531C-544F-4811CBE2CDE6}"/>
              </a:ext>
            </a:extLst>
          </p:cNvPr>
          <p:cNvSpPr/>
          <p:nvPr/>
        </p:nvSpPr>
        <p:spPr>
          <a:xfrm>
            <a:off x="261764" y="2900704"/>
            <a:ext cx="223224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 Project</a:t>
            </a:r>
          </a:p>
        </p:txBody>
      </p:sp>
      <p:sp>
        <p:nvSpPr>
          <p:cNvPr id="3" name="Rectangle 2">
            <a:extLst>
              <a:ext uri="{FF2B5EF4-FFF2-40B4-BE49-F238E27FC236}">
                <a16:creationId xmlns:a16="http://schemas.microsoft.com/office/drawing/2014/main" id="{41AEA7D1-958E-2A12-5F6B-7571DD502449}"/>
              </a:ext>
            </a:extLst>
          </p:cNvPr>
          <p:cNvSpPr/>
          <p:nvPr/>
        </p:nvSpPr>
        <p:spPr>
          <a:xfrm>
            <a:off x="4654252" y="2996952"/>
            <a:ext cx="3096344" cy="1103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Rule Service</a:t>
            </a:r>
          </a:p>
          <a:p>
            <a:pPr algn="ctr"/>
            <a:r>
              <a:rPr lang="en-US" sz="1600" dirty="0"/>
              <a:t>The rule service provide integration point to app/</a:t>
            </a:r>
            <a:r>
              <a:rPr lang="en-US" sz="1600" dirty="0" err="1"/>
              <a:t>wf</a:t>
            </a:r>
            <a:endParaRPr lang="en-US" sz="1600" dirty="0"/>
          </a:p>
        </p:txBody>
      </p:sp>
      <p:sp>
        <p:nvSpPr>
          <p:cNvPr id="5" name="Rectangle 4">
            <a:extLst>
              <a:ext uri="{FF2B5EF4-FFF2-40B4-BE49-F238E27FC236}">
                <a16:creationId xmlns:a16="http://schemas.microsoft.com/office/drawing/2014/main" id="{843F2FEF-366B-4C8A-61B2-4C718CEF479D}"/>
              </a:ext>
            </a:extLst>
          </p:cNvPr>
          <p:cNvSpPr/>
          <p:nvPr/>
        </p:nvSpPr>
        <p:spPr>
          <a:xfrm>
            <a:off x="4665442" y="4558188"/>
            <a:ext cx="3096344" cy="1103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Rule Set</a:t>
            </a:r>
          </a:p>
          <a:p>
            <a:pPr algn="ctr"/>
            <a:r>
              <a:rPr lang="en-US" sz="1600" dirty="0"/>
              <a:t>Collection of business rules which are executed sequential</a:t>
            </a:r>
          </a:p>
        </p:txBody>
      </p:sp>
      <p:sp>
        <p:nvSpPr>
          <p:cNvPr id="8" name="Rectangle 7">
            <a:extLst>
              <a:ext uri="{FF2B5EF4-FFF2-40B4-BE49-F238E27FC236}">
                <a16:creationId xmlns:a16="http://schemas.microsoft.com/office/drawing/2014/main" id="{7F8D0893-12E3-E244-1136-EB349FDCFC42}"/>
              </a:ext>
            </a:extLst>
          </p:cNvPr>
          <p:cNvSpPr/>
          <p:nvPr/>
        </p:nvSpPr>
        <p:spPr>
          <a:xfrm>
            <a:off x="4654252" y="1435716"/>
            <a:ext cx="3096344" cy="1103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Data Object</a:t>
            </a:r>
          </a:p>
          <a:p>
            <a:pPr algn="ctr"/>
            <a:r>
              <a:rPr lang="en-US" sz="1600" dirty="0"/>
              <a:t>Variables which will be required to define rule/conditions</a:t>
            </a:r>
          </a:p>
          <a:p>
            <a:pPr algn="ctr"/>
            <a:r>
              <a:rPr lang="en-US" sz="1600" dirty="0"/>
              <a:t>Element | Structure | Table</a:t>
            </a:r>
          </a:p>
        </p:txBody>
      </p:sp>
      <p:sp>
        <p:nvSpPr>
          <p:cNvPr id="9" name="Rectangle 8">
            <a:extLst>
              <a:ext uri="{FF2B5EF4-FFF2-40B4-BE49-F238E27FC236}">
                <a16:creationId xmlns:a16="http://schemas.microsoft.com/office/drawing/2014/main" id="{12C6D1F8-51DB-001C-9A06-0D3320765447}"/>
              </a:ext>
            </a:extLst>
          </p:cNvPr>
          <p:cNvSpPr/>
          <p:nvPr/>
        </p:nvSpPr>
        <p:spPr>
          <a:xfrm>
            <a:off x="9190756" y="4558187"/>
            <a:ext cx="1780616" cy="711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Rules</a:t>
            </a:r>
          </a:p>
        </p:txBody>
      </p:sp>
      <p:sp>
        <p:nvSpPr>
          <p:cNvPr id="11" name="Rectangle 10">
            <a:extLst>
              <a:ext uri="{FF2B5EF4-FFF2-40B4-BE49-F238E27FC236}">
                <a16:creationId xmlns:a16="http://schemas.microsoft.com/office/drawing/2014/main" id="{D5496A9D-0977-29F8-8AA5-F9E38F34EC47}"/>
              </a:ext>
            </a:extLst>
          </p:cNvPr>
          <p:cNvSpPr/>
          <p:nvPr/>
        </p:nvSpPr>
        <p:spPr>
          <a:xfrm>
            <a:off x="9343156" y="4710587"/>
            <a:ext cx="1780616" cy="711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Rules</a:t>
            </a:r>
          </a:p>
        </p:txBody>
      </p:sp>
      <p:sp>
        <p:nvSpPr>
          <p:cNvPr id="13" name="Rectangle 12">
            <a:extLst>
              <a:ext uri="{FF2B5EF4-FFF2-40B4-BE49-F238E27FC236}">
                <a16:creationId xmlns:a16="http://schemas.microsoft.com/office/drawing/2014/main" id="{3165673F-7E78-9CEB-AD4F-C767FFBA23B9}"/>
              </a:ext>
            </a:extLst>
          </p:cNvPr>
          <p:cNvSpPr/>
          <p:nvPr/>
        </p:nvSpPr>
        <p:spPr>
          <a:xfrm>
            <a:off x="9495556" y="4862987"/>
            <a:ext cx="1780616" cy="711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Rules</a:t>
            </a:r>
          </a:p>
        </p:txBody>
      </p:sp>
      <p:sp>
        <p:nvSpPr>
          <p:cNvPr id="16" name="Rectangle 15">
            <a:extLst>
              <a:ext uri="{FF2B5EF4-FFF2-40B4-BE49-F238E27FC236}">
                <a16:creationId xmlns:a16="http://schemas.microsoft.com/office/drawing/2014/main" id="{A4E3C7D5-054D-8E28-D0A3-3F4E2AB56F96}"/>
              </a:ext>
            </a:extLst>
          </p:cNvPr>
          <p:cNvSpPr/>
          <p:nvPr/>
        </p:nvSpPr>
        <p:spPr>
          <a:xfrm>
            <a:off x="9647956" y="5015387"/>
            <a:ext cx="1780616" cy="711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Rules</a:t>
            </a:r>
          </a:p>
        </p:txBody>
      </p:sp>
      <p:cxnSp>
        <p:nvCxnSpPr>
          <p:cNvPr id="21" name="Connector: Elbow 20">
            <a:extLst>
              <a:ext uri="{FF2B5EF4-FFF2-40B4-BE49-F238E27FC236}">
                <a16:creationId xmlns:a16="http://schemas.microsoft.com/office/drawing/2014/main" id="{FA09A04A-3368-81CD-2096-EBE3A510F9D3}"/>
              </a:ext>
            </a:extLst>
          </p:cNvPr>
          <p:cNvCxnSpPr>
            <a:stCxn id="5" idx="3"/>
            <a:endCxn id="9" idx="1"/>
          </p:cNvCxnSpPr>
          <p:nvPr/>
        </p:nvCxnSpPr>
        <p:spPr>
          <a:xfrm flipV="1">
            <a:off x="7761786" y="4913728"/>
            <a:ext cx="1428970" cy="1962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8F410ED-50AC-A7D4-22AB-49D3824548AA}"/>
              </a:ext>
            </a:extLst>
          </p:cNvPr>
          <p:cNvCxnSpPr>
            <a:stCxn id="8" idx="3"/>
            <a:endCxn id="9" idx="0"/>
          </p:cNvCxnSpPr>
          <p:nvPr/>
        </p:nvCxnSpPr>
        <p:spPr>
          <a:xfrm>
            <a:off x="7750596" y="1987540"/>
            <a:ext cx="2330468" cy="2570647"/>
          </a:xfrm>
          <a:prstGeom prst="bentConnector2">
            <a:avLst/>
          </a:prstGeom>
          <a:ln w="19050">
            <a:prstDash val="dashDot"/>
          </a:ln>
        </p:spPr>
        <p:style>
          <a:lnRef idx="1">
            <a:schemeClr val="accent5"/>
          </a:lnRef>
          <a:fillRef idx="0">
            <a:schemeClr val="accent5"/>
          </a:fillRef>
          <a:effectRef idx="0">
            <a:schemeClr val="accent5"/>
          </a:effectRef>
          <a:fontRef idx="minor">
            <a:schemeClr val="tx1"/>
          </a:fontRef>
        </p:style>
      </p:cxnSp>
      <p:cxnSp>
        <p:nvCxnSpPr>
          <p:cNvPr id="25" name="Connector: Elbow 24">
            <a:extLst>
              <a:ext uri="{FF2B5EF4-FFF2-40B4-BE49-F238E27FC236}">
                <a16:creationId xmlns:a16="http://schemas.microsoft.com/office/drawing/2014/main" id="{1A0F3608-1FFC-629B-91D9-A91DFD111A0D}"/>
              </a:ext>
            </a:extLst>
          </p:cNvPr>
          <p:cNvCxnSpPr>
            <a:stCxn id="2" idx="3"/>
            <a:endCxn id="8" idx="1"/>
          </p:cNvCxnSpPr>
          <p:nvPr/>
        </p:nvCxnSpPr>
        <p:spPr>
          <a:xfrm flipV="1">
            <a:off x="2494012" y="1987540"/>
            <a:ext cx="2160240" cy="1561236"/>
          </a:xfrm>
          <a:prstGeom prst="bentConnector3">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7" name="Connector: Elbow 26">
            <a:extLst>
              <a:ext uri="{FF2B5EF4-FFF2-40B4-BE49-F238E27FC236}">
                <a16:creationId xmlns:a16="http://schemas.microsoft.com/office/drawing/2014/main" id="{08C53D8E-EDF7-1617-20A1-C0B8ED2EDB48}"/>
              </a:ext>
            </a:extLst>
          </p:cNvPr>
          <p:cNvCxnSpPr>
            <a:stCxn id="2" idx="3"/>
            <a:endCxn id="5" idx="1"/>
          </p:cNvCxnSpPr>
          <p:nvPr/>
        </p:nvCxnSpPr>
        <p:spPr>
          <a:xfrm>
            <a:off x="2494012" y="3548776"/>
            <a:ext cx="2171430" cy="1561236"/>
          </a:xfrm>
          <a:prstGeom prst="bentConnector3">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5384EE04-6FCA-6DF9-85F2-ED825A071953}"/>
              </a:ext>
            </a:extLst>
          </p:cNvPr>
          <p:cNvCxnSpPr>
            <a:stCxn id="2" idx="3"/>
            <a:endCxn id="3" idx="1"/>
          </p:cNvCxnSpPr>
          <p:nvPr/>
        </p:nvCxnSpPr>
        <p:spPr>
          <a:xfrm>
            <a:off x="2494012" y="3548776"/>
            <a:ext cx="2160240"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44412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Develop Rule in BTP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r>
              <a:rPr lang="en-IN" sz="1800" dirty="0"/>
              <a:t>From the broad workflow requirement, we have identified that each employee which is on-boarded have different level (Band) in the organization, the credit card which can be issued to the employee depends on this rule (shown in table below).</a:t>
            </a:r>
          </a:p>
          <a:p>
            <a:endParaRPr lang="en-IN" sz="1800" dirty="0"/>
          </a:p>
          <a:p>
            <a:r>
              <a:rPr lang="en-IN" sz="1800" dirty="0"/>
              <a:t>The rule subjected to change in future also, hence we need to model the rule separately out of workflow. This way we achieve a decoupling of changing business needs and avoid deploying our workflow again and again.</a:t>
            </a:r>
          </a:p>
          <a:p>
            <a:endParaRPr lang="en-IN" sz="1800" dirty="0"/>
          </a:p>
        </p:txBody>
      </p:sp>
      <p:graphicFrame>
        <p:nvGraphicFramePr>
          <p:cNvPr id="3" name="Table 6">
            <a:extLst>
              <a:ext uri="{FF2B5EF4-FFF2-40B4-BE49-F238E27FC236}">
                <a16:creationId xmlns:a16="http://schemas.microsoft.com/office/drawing/2014/main" id="{8D1F2D73-57BF-068F-CAA5-1976FBA84231}"/>
              </a:ext>
            </a:extLst>
          </p:cNvPr>
          <p:cNvGraphicFramePr>
            <a:graphicFrameLocks noGrp="1"/>
          </p:cNvGraphicFramePr>
          <p:nvPr>
            <p:extLst>
              <p:ext uri="{D42A27DB-BD31-4B8C-83A1-F6EECF244321}">
                <p14:modId xmlns:p14="http://schemas.microsoft.com/office/powerpoint/2010/main" val="3174132730"/>
              </p:ext>
            </p:extLst>
          </p:nvPr>
        </p:nvGraphicFramePr>
        <p:xfrm>
          <a:off x="422617" y="3005662"/>
          <a:ext cx="6607900" cy="1828800"/>
        </p:xfrm>
        <a:graphic>
          <a:graphicData uri="http://schemas.openxmlformats.org/drawingml/2006/table">
            <a:tbl>
              <a:tblPr firstRow="1" bandRow="1">
                <a:tableStyleId>{5C22544A-7EE6-4342-B048-85BDC9FD1C3A}</a:tableStyleId>
              </a:tblPr>
              <a:tblGrid>
                <a:gridCol w="3303950">
                  <a:extLst>
                    <a:ext uri="{9D8B030D-6E8A-4147-A177-3AD203B41FA5}">
                      <a16:colId xmlns:a16="http://schemas.microsoft.com/office/drawing/2014/main" val="197969576"/>
                    </a:ext>
                  </a:extLst>
                </a:gridCol>
                <a:gridCol w="3303950">
                  <a:extLst>
                    <a:ext uri="{9D8B030D-6E8A-4147-A177-3AD203B41FA5}">
                      <a16:colId xmlns:a16="http://schemas.microsoft.com/office/drawing/2014/main" val="3066092557"/>
                    </a:ext>
                  </a:extLst>
                </a:gridCol>
              </a:tblGrid>
              <a:tr h="370840">
                <a:tc>
                  <a:txBody>
                    <a:bodyPr/>
                    <a:lstStyle/>
                    <a:p>
                      <a:r>
                        <a:rPr lang="en-US" dirty="0"/>
                        <a:t>Level of Employee</a:t>
                      </a:r>
                    </a:p>
                  </a:txBody>
                  <a:tcPr/>
                </a:tc>
                <a:tc>
                  <a:txBody>
                    <a:bodyPr/>
                    <a:lstStyle/>
                    <a:p>
                      <a:r>
                        <a:rPr lang="en-US" dirty="0"/>
                        <a:t>Issuance Card Type</a:t>
                      </a:r>
                    </a:p>
                  </a:txBody>
                  <a:tcPr/>
                </a:tc>
                <a:extLst>
                  <a:ext uri="{0D108BD9-81ED-4DB2-BD59-A6C34878D82A}">
                    <a16:rowId xmlns:a16="http://schemas.microsoft.com/office/drawing/2014/main" val="2529319058"/>
                  </a:ext>
                </a:extLst>
              </a:tr>
              <a:tr h="370840">
                <a:tc>
                  <a:txBody>
                    <a:bodyPr/>
                    <a:lstStyle/>
                    <a:p>
                      <a:r>
                        <a:rPr lang="en-US" dirty="0"/>
                        <a:t>T1</a:t>
                      </a:r>
                    </a:p>
                  </a:txBody>
                  <a:tcPr/>
                </a:tc>
                <a:tc>
                  <a:txBody>
                    <a:bodyPr/>
                    <a:lstStyle/>
                    <a:p>
                      <a:r>
                        <a:rPr lang="en-US" dirty="0"/>
                        <a:t>Silver</a:t>
                      </a:r>
                    </a:p>
                  </a:txBody>
                  <a:tcPr/>
                </a:tc>
                <a:extLst>
                  <a:ext uri="{0D108BD9-81ED-4DB2-BD59-A6C34878D82A}">
                    <a16:rowId xmlns:a16="http://schemas.microsoft.com/office/drawing/2014/main" val="1614042520"/>
                  </a:ext>
                </a:extLst>
              </a:tr>
              <a:tr h="370840">
                <a:tc>
                  <a:txBody>
                    <a:bodyPr/>
                    <a:lstStyle/>
                    <a:p>
                      <a:r>
                        <a:rPr lang="en-US" dirty="0"/>
                        <a:t>T2</a:t>
                      </a:r>
                    </a:p>
                  </a:txBody>
                  <a:tcPr/>
                </a:tc>
                <a:tc>
                  <a:txBody>
                    <a:bodyPr/>
                    <a:lstStyle/>
                    <a:p>
                      <a:r>
                        <a:rPr lang="en-US" dirty="0"/>
                        <a:t>Gold</a:t>
                      </a:r>
                    </a:p>
                  </a:txBody>
                  <a:tcPr/>
                </a:tc>
                <a:extLst>
                  <a:ext uri="{0D108BD9-81ED-4DB2-BD59-A6C34878D82A}">
                    <a16:rowId xmlns:a16="http://schemas.microsoft.com/office/drawing/2014/main" val="1399793540"/>
                  </a:ext>
                </a:extLst>
              </a:tr>
              <a:tr h="370840">
                <a:tc>
                  <a:txBody>
                    <a:bodyPr/>
                    <a:lstStyle/>
                    <a:p>
                      <a:r>
                        <a:rPr lang="en-US" dirty="0"/>
                        <a:t>T3</a:t>
                      </a:r>
                    </a:p>
                  </a:txBody>
                  <a:tcPr/>
                </a:tc>
                <a:tc>
                  <a:txBody>
                    <a:bodyPr/>
                    <a:lstStyle/>
                    <a:p>
                      <a:r>
                        <a:rPr lang="en-US" dirty="0"/>
                        <a:t>Platinum</a:t>
                      </a:r>
                    </a:p>
                  </a:txBody>
                  <a:tcPr/>
                </a:tc>
                <a:extLst>
                  <a:ext uri="{0D108BD9-81ED-4DB2-BD59-A6C34878D82A}">
                    <a16:rowId xmlns:a16="http://schemas.microsoft.com/office/drawing/2014/main" val="742789391"/>
                  </a:ext>
                </a:extLst>
              </a:tr>
            </a:tbl>
          </a:graphicData>
        </a:graphic>
      </p:graphicFrame>
    </p:spTree>
    <p:extLst>
      <p:ext uri="{BB962C8B-B14F-4D97-AF65-F5344CB8AC3E}">
        <p14:creationId xmlns:p14="http://schemas.microsoft.com/office/powerpoint/2010/main" val="530658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Test Rule execution using APIHUB</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585871"/>
          </a:xfrm>
          <a:prstGeom prst="rect">
            <a:avLst/>
          </a:prstGeom>
          <a:noFill/>
        </p:spPr>
        <p:txBody>
          <a:bodyPr wrap="square" rtlCol="0">
            <a:spAutoFit/>
          </a:bodyPr>
          <a:lstStyle/>
          <a:p>
            <a:r>
              <a:rPr lang="en-IN" sz="1800" dirty="0">
                <a:latin typeface="Arial" panose="020B0604020202020204" pitchFamily="34" charset="0"/>
                <a:cs typeface="Arial" panose="020B0604020202020204" pitchFamily="34" charset="0"/>
              </a:rPr>
              <a:t>Get Projects</a:t>
            </a:r>
          </a:p>
          <a:p>
            <a:r>
              <a:rPr lang="en-US" sz="1800" b="1" dirty="0">
                <a:solidFill>
                  <a:srgbClr val="A31515"/>
                </a:solidFill>
                <a:latin typeface="IBMPlexMono,  Courier New"/>
              </a:rPr>
              <a:t>https://&lt;REPOSITORY_URL&gt;/rules-service/rest/v1/projects</a:t>
            </a:r>
            <a:endParaRPr lang="en-IN" sz="1800" b="1" dirty="0">
              <a:solidFill>
                <a:srgbClr val="A31515"/>
              </a:solidFill>
              <a:latin typeface="IBMPlexMono,  Courier New"/>
            </a:endParaRPr>
          </a:p>
          <a:p>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Get Project Services</a:t>
            </a:r>
          </a:p>
          <a:p>
            <a:r>
              <a:rPr lang="en-US" sz="1800" b="1" dirty="0">
                <a:solidFill>
                  <a:srgbClr val="A31515"/>
                </a:solidFill>
                <a:latin typeface="IBMPlexMono,  Courier New"/>
              </a:rPr>
              <a:t>https://&lt;REPOSITORY_URL&gt;/rules-service/rest/v1/projects/&lt;projectid&gt;/ruleservices</a:t>
            </a:r>
            <a:endParaRPr lang="en-IN" sz="1800" b="1" dirty="0">
              <a:solidFill>
                <a:srgbClr val="A31515"/>
              </a:solidFill>
              <a:latin typeface="IBMPlexMono,  Courier New"/>
            </a:endParaRPr>
          </a:p>
          <a:p>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Test Business Rule from POSTMAN (POST)</a:t>
            </a:r>
          </a:p>
          <a:p>
            <a:r>
              <a:rPr lang="en-US" sz="1800" b="1" dirty="0">
                <a:solidFill>
                  <a:srgbClr val="A31515"/>
                </a:solidFill>
                <a:latin typeface="IBMPlexMono,  Courier New"/>
              </a:rPr>
              <a:t>https://&lt;RUNTIME URL&gt;/rules-service/rest/v2/</a:t>
            </a:r>
            <a:r>
              <a:rPr lang="en-US" sz="1800" b="1" dirty="0" err="1">
                <a:solidFill>
                  <a:srgbClr val="A31515"/>
                </a:solidFill>
                <a:latin typeface="IBMPlexMono,  Courier New"/>
              </a:rPr>
              <a:t>workingset</a:t>
            </a:r>
            <a:r>
              <a:rPr lang="en-US" sz="1800" b="1" dirty="0">
                <a:solidFill>
                  <a:srgbClr val="A31515"/>
                </a:solidFill>
                <a:latin typeface="IBMPlexMono,  Courier New"/>
              </a:rPr>
              <a:t>-rule-services</a:t>
            </a:r>
            <a:endParaRPr lang="en-IN" sz="1800" b="1" dirty="0">
              <a:solidFill>
                <a:srgbClr val="A31515"/>
              </a:solidFill>
              <a:latin typeface="IBMPlexMono,  Courier New"/>
            </a:endParaRPr>
          </a:p>
          <a:p>
            <a:endParaRPr lang="en-IN" sz="1800" dirty="0"/>
          </a:p>
          <a:p>
            <a:r>
              <a:rPr lang="en-US" sz="1400" b="0" dirty="0">
                <a:solidFill>
                  <a:srgbClr val="000000"/>
                </a:solidFill>
                <a:effectLst/>
                <a:latin typeface="IBMPlexMono,  Courier New"/>
              </a:rPr>
              <a:t>{</a:t>
            </a:r>
          </a:p>
          <a:p>
            <a:r>
              <a:rPr lang="en-US" sz="1400" b="0" dirty="0">
                <a:solidFill>
                  <a:srgbClr val="000000"/>
                </a:solidFill>
                <a:effectLst/>
                <a:latin typeface="IBMPlexMono,  Courier New"/>
              </a:rPr>
              <a:t>  </a:t>
            </a:r>
            <a:r>
              <a:rPr lang="en-US" sz="1400" b="0" dirty="0">
                <a:solidFill>
                  <a:srgbClr val="A31515"/>
                </a:solidFill>
                <a:effectLst/>
                <a:latin typeface="IBMPlexMono,  Courier New"/>
              </a:rPr>
              <a:t>"</a:t>
            </a:r>
            <a:r>
              <a:rPr lang="en-US" sz="1400" b="0" dirty="0" err="1">
                <a:solidFill>
                  <a:srgbClr val="A31515"/>
                </a:solidFill>
                <a:effectLst/>
                <a:latin typeface="IBMPlexMono,  Courier New"/>
              </a:rPr>
              <a:t>RuleServiceId</a:t>
            </a:r>
            <a:r>
              <a:rPr lang="en-US" sz="1400" b="0" dirty="0">
                <a:solidFill>
                  <a:srgbClr val="A31515"/>
                </a:solidFill>
                <a:effectLst/>
                <a:latin typeface="IBMPlexMono,  Courier New"/>
              </a:rPr>
              <a:t>"</a:t>
            </a:r>
            <a:r>
              <a:rPr lang="en-US" sz="1400" b="0" dirty="0">
                <a:solidFill>
                  <a:srgbClr val="000000"/>
                </a:solidFill>
                <a:effectLst/>
                <a:latin typeface="IBMPlexMono,  Courier New"/>
              </a:rPr>
              <a:t>: </a:t>
            </a:r>
            <a:r>
              <a:rPr lang="en-US" sz="1400" b="0" dirty="0">
                <a:solidFill>
                  <a:srgbClr val="0451A5"/>
                </a:solidFill>
                <a:effectLst/>
                <a:latin typeface="IBMPlexMono,  Courier New"/>
              </a:rPr>
              <a:t>""</a:t>
            </a:r>
            <a:r>
              <a:rPr lang="en-US" sz="1400" b="0" dirty="0">
                <a:solidFill>
                  <a:srgbClr val="000000"/>
                </a:solidFill>
                <a:effectLst/>
                <a:latin typeface="IBMPlexMono,  Courier New"/>
              </a:rPr>
              <a:t>,</a:t>
            </a:r>
          </a:p>
          <a:p>
            <a:r>
              <a:rPr lang="en-US" sz="1400" b="0" dirty="0">
                <a:solidFill>
                  <a:srgbClr val="000000"/>
                </a:solidFill>
                <a:effectLst/>
                <a:latin typeface="IBMPlexMono,  Courier New"/>
              </a:rPr>
              <a:t>  </a:t>
            </a:r>
            <a:r>
              <a:rPr lang="en-US" sz="1400" b="0" dirty="0">
                <a:solidFill>
                  <a:srgbClr val="A31515"/>
                </a:solidFill>
                <a:effectLst/>
                <a:latin typeface="IBMPlexMono,  Courier New"/>
              </a:rPr>
              <a:t>"Vocabulary"</a:t>
            </a:r>
            <a:r>
              <a:rPr lang="en-US" sz="1400" b="0" dirty="0">
                <a:solidFill>
                  <a:srgbClr val="000000"/>
                </a:solidFill>
                <a:effectLst/>
                <a:latin typeface="IBMPlexMono,  Courier New"/>
              </a:rPr>
              <a:t>: [</a:t>
            </a:r>
          </a:p>
          <a:p>
            <a:r>
              <a:rPr lang="en-US" sz="1400" b="0" dirty="0">
                <a:solidFill>
                  <a:srgbClr val="000000"/>
                </a:solidFill>
                <a:effectLst/>
                <a:latin typeface="IBMPlexMono,  Courier New"/>
              </a:rPr>
              <a:t>    {</a:t>
            </a:r>
          </a:p>
          <a:p>
            <a:r>
              <a:rPr lang="en-US" sz="1400" b="0" dirty="0">
                <a:solidFill>
                  <a:srgbClr val="000000"/>
                </a:solidFill>
                <a:effectLst/>
                <a:latin typeface="IBMPlexMono,  Courier New"/>
              </a:rPr>
              <a:t>      </a:t>
            </a:r>
            <a:r>
              <a:rPr lang="en-US" sz="1400" b="0" dirty="0">
                <a:solidFill>
                  <a:srgbClr val="A31515"/>
                </a:solidFill>
                <a:effectLst/>
                <a:latin typeface="IBMPlexMono,  Courier New"/>
              </a:rPr>
              <a:t>"Level"</a:t>
            </a:r>
            <a:r>
              <a:rPr lang="en-US" sz="1400" b="0" dirty="0">
                <a:solidFill>
                  <a:srgbClr val="000000"/>
                </a:solidFill>
                <a:effectLst/>
                <a:latin typeface="IBMPlexMono,  Courier New"/>
              </a:rPr>
              <a:t>: </a:t>
            </a:r>
            <a:r>
              <a:rPr lang="en-US" sz="1400" b="0" dirty="0">
                <a:solidFill>
                  <a:srgbClr val="0451A5"/>
                </a:solidFill>
                <a:effectLst/>
                <a:latin typeface="IBMPlexMono,  Courier New"/>
              </a:rPr>
              <a:t>“&lt;value&gt;"</a:t>
            </a:r>
            <a:endParaRPr lang="en-US" sz="1400" b="0" dirty="0">
              <a:solidFill>
                <a:srgbClr val="000000"/>
              </a:solidFill>
              <a:effectLst/>
              <a:latin typeface="IBMPlexMono,  Courier New"/>
            </a:endParaRPr>
          </a:p>
          <a:p>
            <a:r>
              <a:rPr lang="en-US" sz="1400" b="0" dirty="0">
                <a:solidFill>
                  <a:srgbClr val="000000"/>
                </a:solidFill>
                <a:effectLst/>
                <a:latin typeface="IBMPlexMono,  Courier New"/>
              </a:rPr>
              <a:t>    }</a:t>
            </a:r>
          </a:p>
          <a:p>
            <a:r>
              <a:rPr lang="en-US" sz="1400" b="0" dirty="0">
                <a:solidFill>
                  <a:srgbClr val="000000"/>
                </a:solidFill>
                <a:effectLst/>
                <a:latin typeface="IBMPlexMono,  Courier New"/>
              </a:rPr>
              <a:t>  ]</a:t>
            </a:r>
          </a:p>
          <a:p>
            <a:r>
              <a:rPr lang="en-US" sz="1400" b="0" dirty="0">
                <a:solidFill>
                  <a:srgbClr val="000000"/>
                </a:solidFill>
                <a:effectLst/>
                <a:latin typeface="IBMPlexMono,  Courier New"/>
              </a:rPr>
              <a:t>}</a:t>
            </a:r>
          </a:p>
          <a:p>
            <a:endParaRPr lang="en-IN" sz="1800" dirty="0"/>
          </a:p>
        </p:txBody>
      </p:sp>
    </p:spTree>
    <p:extLst>
      <p:ext uri="{BB962C8B-B14F-4D97-AF65-F5344CB8AC3E}">
        <p14:creationId xmlns:p14="http://schemas.microsoft.com/office/powerpoint/2010/main" val="16220621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dirty="0">
                <a:solidFill>
                  <a:srgbClr val="000000"/>
                </a:solidFill>
                <a:latin typeface="Arial Black" panose="020B0A04020102020204" pitchFamily="34" charset="0"/>
              </a:rPr>
              <a:t>Consume Rules in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585323"/>
          </a:xfrm>
          <a:prstGeom prst="rect">
            <a:avLst/>
          </a:prstGeom>
          <a:noFill/>
        </p:spPr>
        <p:txBody>
          <a:bodyPr wrap="square" rtlCol="0">
            <a:spAutoFit/>
          </a:bodyPr>
          <a:lstStyle/>
          <a:p>
            <a:pPr marL="285750" indent="-285750">
              <a:buFontTx/>
              <a:buChar char="-"/>
            </a:pPr>
            <a:r>
              <a:rPr lang="en-IN" sz="1800" dirty="0"/>
              <a:t>Workflow Scenario S6 – E02</a:t>
            </a:r>
          </a:p>
          <a:p>
            <a:pPr marL="285750" indent="-285750">
              <a:buFontTx/>
              <a:buChar char="-"/>
            </a:pPr>
            <a:r>
              <a:rPr lang="en-IN" sz="1800" dirty="0"/>
              <a:t>Develop Table and service in ABAP system</a:t>
            </a:r>
          </a:p>
          <a:p>
            <a:pPr marL="285750" indent="-285750">
              <a:buFontTx/>
              <a:buChar char="-"/>
            </a:pPr>
            <a:r>
              <a:rPr lang="en-IN" sz="1800" dirty="0"/>
              <a:t>Develop workflow with POST request</a:t>
            </a:r>
          </a:p>
          <a:p>
            <a:pPr marL="285750" indent="-285750">
              <a:buFontTx/>
              <a:buChar char="-"/>
            </a:pPr>
            <a:r>
              <a:rPr lang="en-IN" sz="1800" dirty="0"/>
              <a:t>Calling the Rules API from workflow</a:t>
            </a:r>
          </a:p>
          <a:p>
            <a:pPr marL="285750" indent="-285750">
              <a:buFontTx/>
              <a:buChar char="-"/>
            </a:pPr>
            <a:endParaRPr lang="en-IN" sz="1800" dirty="0"/>
          </a:p>
          <a:p>
            <a:pPr marL="285750" indent="-285750">
              <a:buFontTx/>
              <a:buChar char="-"/>
            </a:pPr>
            <a:endParaRPr lang="en-IN" sz="1800" dirty="0"/>
          </a:p>
          <a:p>
            <a:r>
              <a:rPr lang="en-IN" sz="1800" dirty="0">
                <a:hlinkClick r:id="rId4"/>
              </a:rPr>
              <a:t>server@anubhavtrainings.com</a:t>
            </a:r>
            <a:endParaRPr lang="en-IN" sz="1800" dirty="0"/>
          </a:p>
          <a:p>
            <a:endParaRPr lang="en-IN" sz="1800" dirty="0"/>
          </a:p>
          <a:p>
            <a:pPr marL="285750" indent="-285750">
              <a:buFontTx/>
              <a:buChar char="-"/>
            </a:pPr>
            <a:endParaRPr lang="en-IN" sz="1800" dirty="0"/>
          </a:p>
        </p:txBody>
      </p:sp>
    </p:spTree>
    <p:extLst>
      <p:ext uri="{BB962C8B-B14F-4D97-AF65-F5344CB8AC3E}">
        <p14:creationId xmlns:p14="http://schemas.microsoft.com/office/powerpoint/2010/main" val="4921462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26C9EB-4B86-E43E-1995-C7529AABDBEE}"/>
              </a:ext>
            </a:extLst>
          </p:cNvPr>
          <p:cNvPicPr>
            <a:picLocks noChangeAspect="1"/>
          </p:cNvPicPr>
          <p:nvPr/>
        </p:nvPicPr>
        <p:blipFill>
          <a:blip r:embed="rId2"/>
          <a:stretch>
            <a:fillRect/>
          </a:stretch>
        </p:blipFill>
        <p:spPr>
          <a:xfrm>
            <a:off x="333772" y="188640"/>
            <a:ext cx="7994073" cy="3135347"/>
          </a:xfrm>
          <a:prstGeom prst="rect">
            <a:avLst/>
          </a:prstGeom>
        </p:spPr>
      </p:pic>
      <p:sp>
        <p:nvSpPr>
          <p:cNvPr id="9" name="TextBox 8">
            <a:extLst>
              <a:ext uri="{FF2B5EF4-FFF2-40B4-BE49-F238E27FC236}">
                <a16:creationId xmlns:a16="http://schemas.microsoft.com/office/drawing/2014/main" id="{CBA2B0D4-A603-F905-DD17-6E1A77632C60}"/>
              </a:ext>
            </a:extLst>
          </p:cNvPr>
          <p:cNvSpPr txBox="1"/>
          <p:nvPr/>
        </p:nvSpPr>
        <p:spPr>
          <a:xfrm>
            <a:off x="189756" y="3534013"/>
            <a:ext cx="5256584" cy="3323987"/>
          </a:xfrm>
          <a:prstGeom prst="rect">
            <a:avLst/>
          </a:prstGeom>
          <a:noFill/>
        </p:spPr>
        <p:txBody>
          <a:bodyPr wrap="square">
            <a:spAutoFit/>
          </a:bodyPr>
          <a:lstStyle/>
          <a:p>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method </a:t>
            </a:r>
            <a:r>
              <a:rPr lang="en-US" sz="1050" dirty="0">
                <a:solidFill>
                  <a:srgbClr val="000000"/>
                </a:solidFill>
                <a:effectLst/>
                <a:latin typeface="Courier New" panose="02070309020205020404" pitchFamily="49" charset="0"/>
              </a:rPr>
              <a:t>EMPWORKFLOWSET_CREATE_ENTITY</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data</a:t>
            </a:r>
            <a:r>
              <a:rPr lang="en-US" sz="1050" dirty="0">
                <a:solidFill>
                  <a:srgbClr val="80008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ls_entity</a:t>
            </a: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TYPE </a:t>
            </a:r>
            <a:r>
              <a:rPr lang="en-US" sz="1050" dirty="0">
                <a:solidFill>
                  <a:srgbClr val="000000"/>
                </a:solidFill>
                <a:effectLst/>
                <a:latin typeface="Courier New" panose="02070309020205020404" pitchFamily="49" charset="0"/>
              </a:rPr>
              <a:t>ZCL_ZATS_WF_EMP_MPC</a:t>
            </a:r>
            <a:r>
              <a:rPr lang="en-US" sz="1050" dirty="0">
                <a:solidFill>
                  <a:srgbClr val="808080"/>
                </a:solidFill>
                <a:effectLst/>
                <a:latin typeface="Courier New" panose="02070309020205020404" pitchFamily="49" charset="0"/>
              </a:rPr>
              <a:t>=&gt;</a:t>
            </a:r>
            <a:r>
              <a:rPr lang="en-US" sz="1050" dirty="0">
                <a:solidFill>
                  <a:srgbClr val="000000"/>
                </a:solidFill>
                <a:effectLst/>
                <a:latin typeface="Courier New" panose="02070309020205020404" pitchFamily="49" charset="0"/>
              </a:rPr>
              <a:t>TS_EMPWORKFLOW</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ls_emp_tab</a:t>
            </a: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type </a:t>
            </a:r>
            <a:r>
              <a:rPr lang="en-US" sz="1050" dirty="0" err="1">
                <a:solidFill>
                  <a:srgbClr val="000000"/>
                </a:solidFill>
                <a:effectLst/>
                <a:latin typeface="Courier New" panose="02070309020205020404" pitchFamily="49" charset="0"/>
              </a:rPr>
              <a:t>zats_wf</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io_data_provider</a:t>
            </a:r>
            <a:r>
              <a:rPr lang="en-US" sz="1050" dirty="0">
                <a:solidFill>
                  <a:srgbClr val="808080"/>
                </a:solidFill>
                <a:effectLst/>
                <a:latin typeface="Courier New" panose="02070309020205020404" pitchFamily="49" charset="0"/>
              </a:rPr>
              <a:t>-&gt;</a:t>
            </a:r>
            <a:r>
              <a:rPr lang="en-US" sz="1050" dirty="0" err="1">
                <a:solidFill>
                  <a:srgbClr val="000000"/>
                </a:solidFill>
                <a:effectLst/>
                <a:latin typeface="Courier New" panose="02070309020205020404" pitchFamily="49" charset="0"/>
              </a:rPr>
              <a:t>read_entry_data</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IMPORTING</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es_data</a:t>
            </a:r>
            <a:r>
              <a:rPr lang="en-US" sz="1050" dirty="0">
                <a:solidFill>
                  <a:srgbClr val="000000"/>
                </a:solidFill>
                <a:effectLst/>
                <a:latin typeface="Courier New" panose="02070309020205020404" pitchFamily="49" charset="0"/>
              </a:rPr>
              <a:t> </a:t>
            </a:r>
            <a:r>
              <a:rPr lang="en-US" sz="1050" dirty="0">
                <a:solidFill>
                  <a:srgbClr val="80008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ls_entity</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MOVE-CORRESPONDING </a:t>
            </a:r>
            <a:r>
              <a:rPr lang="en-US" sz="1050" dirty="0" err="1">
                <a:solidFill>
                  <a:srgbClr val="000000"/>
                </a:solidFill>
                <a:effectLst/>
                <a:latin typeface="Courier New" panose="02070309020205020404" pitchFamily="49" charset="0"/>
              </a:rPr>
              <a:t>ls_entity</a:t>
            </a: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to </a:t>
            </a:r>
            <a:r>
              <a:rPr lang="en-US" sz="1050" dirty="0" err="1">
                <a:solidFill>
                  <a:srgbClr val="000000"/>
                </a:solidFill>
                <a:effectLst/>
                <a:latin typeface="Courier New" panose="02070309020205020404" pitchFamily="49" charset="0"/>
              </a:rPr>
              <a:t>ls_emp_tab</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ls_emp_tab</a:t>
            </a:r>
            <a:r>
              <a:rPr lang="en-US" sz="1050" dirty="0" err="1">
                <a:solidFill>
                  <a:srgbClr val="808080"/>
                </a:solidFill>
                <a:effectLst/>
                <a:latin typeface="Courier New" panose="02070309020205020404" pitchFamily="49" charset="0"/>
              </a:rPr>
              <a:t>-</a:t>
            </a:r>
            <a:r>
              <a:rPr lang="en-US" sz="1050" dirty="0" err="1">
                <a:solidFill>
                  <a:srgbClr val="000000"/>
                </a:solidFill>
                <a:effectLst/>
                <a:latin typeface="Courier New" panose="02070309020205020404" pitchFamily="49" charset="0"/>
              </a:rPr>
              <a:t>emp_id</a:t>
            </a:r>
            <a:r>
              <a:rPr lang="en-US" sz="1050" dirty="0">
                <a:solidFill>
                  <a:srgbClr val="000000"/>
                </a:solidFill>
                <a:effectLst/>
                <a:latin typeface="Courier New" panose="02070309020205020404" pitchFamily="49" charset="0"/>
              </a:rPr>
              <a:t> </a:t>
            </a:r>
            <a:r>
              <a:rPr lang="en-US" sz="1050" dirty="0">
                <a:solidFill>
                  <a:srgbClr val="800080"/>
                </a:solidFill>
                <a:effectLst/>
                <a:latin typeface="Courier New" panose="02070309020205020404" pitchFamily="49" charset="0"/>
              </a:rPr>
              <a:t>= </a:t>
            </a:r>
            <a:r>
              <a:rPr lang="en-US" sz="1050" dirty="0" err="1">
                <a:solidFill>
                  <a:srgbClr val="000000"/>
                </a:solidFill>
                <a:effectLst/>
                <a:latin typeface="Courier New" panose="02070309020205020404" pitchFamily="49" charset="0"/>
              </a:rPr>
              <a:t>cl_uuid_factory</a:t>
            </a:r>
            <a:r>
              <a:rPr lang="en-US" sz="1050" dirty="0">
                <a:solidFill>
                  <a:srgbClr val="808080"/>
                </a:solidFill>
                <a:effectLst/>
                <a:latin typeface="Courier New" panose="02070309020205020404" pitchFamily="49" charset="0"/>
              </a:rPr>
              <a:t>=&gt;</a:t>
            </a:r>
            <a:r>
              <a:rPr lang="en-US" sz="1050" dirty="0" err="1">
                <a:solidFill>
                  <a:srgbClr val="000000"/>
                </a:solidFill>
                <a:effectLst/>
                <a:latin typeface="Courier New" panose="02070309020205020404" pitchFamily="49" charset="0"/>
              </a:rPr>
              <a:t>create_system_uuid</a:t>
            </a:r>
            <a:r>
              <a:rPr lang="en-US" sz="1050" dirty="0">
                <a:solidFill>
                  <a:srgbClr val="800080"/>
                </a:solidFill>
                <a:effectLst/>
                <a:latin typeface="Courier New" panose="02070309020205020404" pitchFamily="49" charset="0"/>
              </a:rPr>
              <a:t>( )</a:t>
            </a:r>
            <a:r>
              <a:rPr lang="en-US" sz="1050" dirty="0">
                <a:solidFill>
                  <a:srgbClr val="000000"/>
                </a:solidFill>
                <a:effectLst/>
                <a:latin typeface="Courier New" panose="02070309020205020404" pitchFamily="49" charset="0"/>
              </a:rPr>
              <a:t>-&gt;create_uuid_c32</a:t>
            </a:r>
            <a:r>
              <a:rPr lang="en-US" sz="1050" dirty="0">
                <a:solidFill>
                  <a:srgbClr val="80008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insert into </a:t>
            </a:r>
            <a:r>
              <a:rPr lang="en-US" sz="1050" dirty="0" err="1">
                <a:solidFill>
                  <a:srgbClr val="000000"/>
                </a:solidFill>
                <a:effectLst/>
                <a:latin typeface="Courier New" panose="02070309020205020404" pitchFamily="49" charset="0"/>
              </a:rPr>
              <a:t>zats_wf</a:t>
            </a:r>
            <a:r>
              <a:rPr lang="en-US" sz="1050" dirty="0">
                <a:solidFill>
                  <a:srgbClr val="000000"/>
                </a:solidFill>
                <a:effectLst/>
                <a:latin typeface="Courier New" panose="02070309020205020404" pitchFamily="49" charset="0"/>
              </a:rPr>
              <a:t> VALUES </a:t>
            </a:r>
            <a:r>
              <a:rPr lang="en-US" sz="1050" dirty="0" err="1">
                <a:solidFill>
                  <a:srgbClr val="000000"/>
                </a:solidFill>
                <a:effectLst/>
                <a:latin typeface="Courier New" panose="02070309020205020404" pitchFamily="49" charset="0"/>
              </a:rPr>
              <a:t>ls_emp_tab</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MOVE-CORRESPONDING </a:t>
            </a:r>
            <a:r>
              <a:rPr lang="en-US" sz="1050" dirty="0" err="1">
                <a:solidFill>
                  <a:srgbClr val="000000"/>
                </a:solidFill>
                <a:effectLst/>
                <a:latin typeface="Courier New" panose="02070309020205020404" pitchFamily="49" charset="0"/>
              </a:rPr>
              <a:t>ls_emp_tab</a:t>
            </a:r>
            <a:r>
              <a:rPr lang="en-US" sz="1050" dirty="0">
                <a:solidFill>
                  <a:srgbClr val="000000"/>
                </a:solidFill>
                <a:effectLst/>
                <a:latin typeface="Courier New" panose="02070309020205020404" pitchFamily="49" charset="0"/>
              </a:rPr>
              <a:t> </a:t>
            </a:r>
            <a:r>
              <a:rPr lang="en-US" sz="1050" dirty="0">
                <a:solidFill>
                  <a:srgbClr val="0000FF"/>
                </a:solidFill>
                <a:effectLst/>
                <a:latin typeface="Courier New" panose="02070309020205020404" pitchFamily="49" charset="0"/>
              </a:rPr>
              <a:t>to </a:t>
            </a:r>
            <a:r>
              <a:rPr lang="en-US" sz="1050" dirty="0" err="1">
                <a:solidFill>
                  <a:srgbClr val="000000"/>
                </a:solidFill>
                <a:effectLst/>
                <a:latin typeface="Courier New" panose="02070309020205020404" pitchFamily="49" charset="0"/>
              </a:rPr>
              <a:t>er_entity</a:t>
            </a:r>
            <a:r>
              <a:rPr lang="en-US" sz="1050" dirty="0">
                <a:solidFill>
                  <a:srgbClr val="800080"/>
                </a:solidFill>
                <a:effectLst/>
                <a:latin typeface="Courier New" panose="02070309020205020404" pitchFamily="49" charset="0"/>
              </a:rPr>
              <a:t>.</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br>
              <a:rPr lang="en-US" sz="1050" dirty="0">
                <a:solidFill>
                  <a:srgbClr val="000000"/>
                </a:solidFill>
                <a:effectLst/>
                <a:latin typeface="Courier New" panose="02070309020205020404" pitchFamily="49" charset="0"/>
              </a:rPr>
            </a:br>
            <a:r>
              <a:rPr lang="en-US" sz="1050" dirty="0">
                <a:solidFill>
                  <a:srgbClr val="000000"/>
                </a:solidFill>
                <a:effectLst/>
                <a:latin typeface="Courier New" panose="02070309020205020404" pitchFamily="49" charset="0"/>
              </a:rPr>
              <a:t>  </a:t>
            </a:r>
            <a:r>
              <a:rPr lang="en-US" sz="1050" dirty="0" err="1">
                <a:solidFill>
                  <a:srgbClr val="0000FF"/>
                </a:solidFill>
                <a:effectLst/>
                <a:latin typeface="Courier New" panose="02070309020205020404" pitchFamily="49" charset="0"/>
              </a:rPr>
              <a:t>endmethod</a:t>
            </a:r>
            <a:r>
              <a:rPr lang="en-US" sz="1050" dirty="0">
                <a:solidFill>
                  <a:srgbClr val="800080"/>
                </a:solidFill>
                <a:effectLst/>
                <a:latin typeface="Courier New" panose="02070309020205020404" pitchFamily="49" charset="0"/>
              </a:rPr>
              <a:t>.</a:t>
            </a:r>
            <a:r>
              <a:rPr lang="en-US" sz="1050" dirty="0"/>
              <a:t> </a:t>
            </a:r>
          </a:p>
        </p:txBody>
      </p:sp>
      <p:sp>
        <p:nvSpPr>
          <p:cNvPr id="11" name="TextBox 10">
            <a:extLst>
              <a:ext uri="{FF2B5EF4-FFF2-40B4-BE49-F238E27FC236}">
                <a16:creationId xmlns:a16="http://schemas.microsoft.com/office/drawing/2014/main" id="{9FC6A792-1EAF-7FB6-A473-619E4B039CF6}"/>
              </a:ext>
            </a:extLst>
          </p:cNvPr>
          <p:cNvSpPr txBox="1"/>
          <p:nvPr/>
        </p:nvSpPr>
        <p:spPr>
          <a:xfrm>
            <a:off x="5734372" y="3545282"/>
            <a:ext cx="6094428" cy="2893100"/>
          </a:xfrm>
          <a:prstGeom prst="rect">
            <a:avLst/>
          </a:prstGeom>
          <a:noFill/>
        </p:spPr>
        <p:txBody>
          <a:bodyPr wrap="square">
            <a:spAutoFit/>
          </a:bodyPr>
          <a:lstStyle/>
          <a:p>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method </a:t>
            </a:r>
            <a:r>
              <a:rPr lang="en-US" sz="1400" dirty="0">
                <a:solidFill>
                  <a:srgbClr val="000000"/>
                </a:solidFill>
                <a:effectLst/>
                <a:latin typeface="Courier New" panose="02070309020205020404" pitchFamily="49" charset="0"/>
              </a:rPr>
              <a:t>EMPWORKFLOWSET_GET_ENTITY</a:t>
            </a:r>
            <a:r>
              <a:rPr lang="en-US" sz="1400" dirty="0">
                <a:solidFill>
                  <a:srgbClr val="800080"/>
                </a:solidFill>
                <a:effectLst/>
                <a:latin typeface="Courier New" panose="02070309020205020404" pitchFamily="49" charset="0"/>
              </a:rPr>
              <a:t>.</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data</a:t>
            </a:r>
            <a:r>
              <a:rPr lang="en-US" sz="1400" dirty="0">
                <a:solidFill>
                  <a:srgbClr val="80008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lv_empid</a:t>
            </a: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type </a:t>
            </a:r>
            <a:r>
              <a:rPr lang="en-US" sz="1400" dirty="0" err="1">
                <a:solidFill>
                  <a:srgbClr val="000000"/>
                </a:solidFill>
                <a:effectLst/>
                <a:latin typeface="Courier New" panose="02070309020205020404" pitchFamily="49" charset="0"/>
              </a:rPr>
              <a:t>zats_wf</a:t>
            </a:r>
            <a:r>
              <a:rPr lang="en-US" sz="1400" dirty="0" err="1">
                <a:solidFill>
                  <a:srgbClr val="808080"/>
                </a:solidFill>
                <a:effectLst/>
                <a:latin typeface="Courier New" panose="02070309020205020404" pitchFamily="49" charset="0"/>
              </a:rPr>
              <a:t>-</a:t>
            </a:r>
            <a:r>
              <a:rPr lang="en-US" sz="1400" dirty="0" err="1">
                <a:solidFill>
                  <a:srgbClr val="000000"/>
                </a:solidFill>
                <a:effectLst/>
                <a:latin typeface="Courier New" panose="02070309020205020404" pitchFamily="49" charset="0"/>
              </a:rPr>
              <a:t>emp_id</a:t>
            </a:r>
            <a:r>
              <a:rPr lang="en-US" sz="1400" dirty="0">
                <a:solidFill>
                  <a:srgbClr val="800080"/>
                </a:solidFill>
                <a:effectLst/>
                <a:latin typeface="Courier New" panose="02070309020205020404" pitchFamily="49" charset="0"/>
              </a:rPr>
              <a:t>.</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READ TABLE </a:t>
            </a:r>
            <a:r>
              <a:rPr lang="en-US" sz="1400" dirty="0" err="1">
                <a:solidFill>
                  <a:srgbClr val="000000"/>
                </a:solidFill>
                <a:effectLst/>
                <a:latin typeface="Courier New" panose="02070309020205020404" pitchFamily="49" charset="0"/>
              </a:rPr>
              <a:t>it_key_tab</a:t>
            </a: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INTO data</a:t>
            </a:r>
            <a:r>
              <a:rPr lang="en-US" sz="1400" dirty="0">
                <a:solidFill>
                  <a:srgbClr val="800080"/>
                </a:solidFill>
                <a:effectLst/>
                <a:latin typeface="Courier New" panose="02070309020205020404" pitchFamily="49" charset="0"/>
              </a:rPr>
              <a:t>(</a:t>
            </a:r>
            <a:r>
              <a:rPr lang="en-US" sz="1400" dirty="0" err="1">
                <a:solidFill>
                  <a:srgbClr val="000000"/>
                </a:solidFill>
                <a:effectLst/>
                <a:latin typeface="Courier New" panose="02070309020205020404" pitchFamily="49" charset="0"/>
              </a:rPr>
              <a:t>ls_key</a:t>
            </a:r>
            <a:r>
              <a:rPr lang="en-US" sz="1400" dirty="0">
                <a:solidFill>
                  <a:srgbClr val="80008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INDEX </a:t>
            </a:r>
            <a:r>
              <a:rPr lang="en-US" sz="1400" dirty="0">
                <a:solidFill>
                  <a:srgbClr val="3399FF"/>
                </a:solidFill>
                <a:effectLst/>
                <a:latin typeface="Courier New" panose="02070309020205020404" pitchFamily="49" charset="0"/>
              </a:rPr>
              <a:t>1</a:t>
            </a:r>
            <a:r>
              <a:rPr lang="en-US" sz="1400" dirty="0">
                <a:solidFill>
                  <a:srgbClr val="800080"/>
                </a:solidFill>
                <a:effectLst/>
                <a:latin typeface="Courier New" panose="02070309020205020404" pitchFamily="49" charset="0"/>
              </a:rPr>
              <a:t>.</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lv_empid</a:t>
            </a:r>
            <a:r>
              <a:rPr lang="en-US" sz="1400" dirty="0">
                <a:solidFill>
                  <a:srgbClr val="000000"/>
                </a:solidFill>
                <a:effectLst/>
                <a:latin typeface="Courier New" panose="02070309020205020404" pitchFamily="49" charset="0"/>
              </a:rPr>
              <a:t> </a:t>
            </a:r>
            <a:r>
              <a:rPr lang="en-US" sz="1400" dirty="0">
                <a:solidFill>
                  <a:srgbClr val="80008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ls_key</a:t>
            </a:r>
            <a:r>
              <a:rPr lang="en-US" sz="1400" dirty="0">
                <a:solidFill>
                  <a:srgbClr val="808080"/>
                </a:solidFill>
                <a:effectLst/>
                <a:latin typeface="Courier New" panose="02070309020205020404" pitchFamily="49" charset="0"/>
              </a:rPr>
              <a:t>-</a:t>
            </a:r>
            <a:r>
              <a:rPr lang="en-US" sz="1400" dirty="0">
                <a:solidFill>
                  <a:srgbClr val="0000FF"/>
                </a:solidFill>
                <a:effectLst/>
                <a:latin typeface="Courier New" panose="02070309020205020404" pitchFamily="49" charset="0"/>
              </a:rPr>
              <a:t>value</a:t>
            </a:r>
            <a:r>
              <a:rPr lang="en-US" sz="1400" dirty="0">
                <a:solidFill>
                  <a:srgbClr val="800080"/>
                </a:solidFill>
                <a:effectLst/>
                <a:latin typeface="Courier New" panose="02070309020205020404" pitchFamily="49" charset="0"/>
              </a:rPr>
              <a:t>.</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select SINGLE </a:t>
            </a: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from </a:t>
            </a:r>
            <a:r>
              <a:rPr lang="en-US" sz="1400" dirty="0" err="1">
                <a:solidFill>
                  <a:srgbClr val="000000"/>
                </a:solidFill>
                <a:effectLst/>
                <a:latin typeface="Courier New" panose="02070309020205020404" pitchFamily="49" charset="0"/>
              </a:rPr>
              <a:t>zats_wf</a:t>
            </a: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into </a:t>
            </a:r>
            <a:r>
              <a:rPr lang="en-US" sz="1400" dirty="0">
                <a:solidFill>
                  <a:srgbClr val="000000"/>
                </a:solidFill>
                <a:effectLst/>
                <a:latin typeface="Courier New" panose="02070309020205020404" pitchFamily="49" charset="0"/>
              </a:rPr>
              <a:t>CORRESPONDING </a:t>
            </a:r>
            <a:r>
              <a:rPr lang="en-US" sz="1400" dirty="0">
                <a:solidFill>
                  <a:srgbClr val="0000FF"/>
                </a:solidFill>
                <a:effectLst/>
                <a:latin typeface="Courier New" panose="02070309020205020404" pitchFamily="49" charset="0"/>
              </a:rPr>
              <a:t>FIELDS OF </a:t>
            </a:r>
            <a:r>
              <a:rPr lang="en-US" sz="1400" dirty="0" err="1">
                <a:solidFill>
                  <a:srgbClr val="000000"/>
                </a:solidFill>
                <a:effectLst/>
                <a:latin typeface="Courier New" panose="02070309020205020404" pitchFamily="49" charset="0"/>
              </a:rPr>
              <a:t>er_entity</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a:solidFill>
                  <a:srgbClr val="0000FF"/>
                </a:solidFill>
                <a:effectLst/>
                <a:latin typeface="Courier New" panose="02070309020205020404" pitchFamily="49" charset="0"/>
              </a:rPr>
              <a:t>WHERE </a:t>
            </a:r>
            <a:r>
              <a:rPr lang="en-US" sz="1400" dirty="0" err="1">
                <a:solidFill>
                  <a:srgbClr val="000000"/>
                </a:solidFill>
                <a:effectLst/>
                <a:latin typeface="Courier New" panose="02070309020205020404" pitchFamily="49" charset="0"/>
              </a:rPr>
              <a:t>emp_id</a:t>
            </a:r>
            <a:r>
              <a:rPr lang="en-US" sz="1400" dirty="0">
                <a:solidFill>
                  <a:srgbClr val="000000"/>
                </a:solidFill>
                <a:effectLst/>
                <a:latin typeface="Courier New" panose="02070309020205020404" pitchFamily="49" charset="0"/>
              </a:rPr>
              <a:t> </a:t>
            </a:r>
            <a:r>
              <a:rPr lang="en-US" sz="1400" dirty="0">
                <a:solidFill>
                  <a:srgbClr val="80008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lv_empid</a:t>
            </a:r>
            <a:r>
              <a:rPr lang="en-US" sz="1400" dirty="0">
                <a:solidFill>
                  <a:srgbClr val="800080"/>
                </a:solidFill>
                <a:effectLst/>
                <a:latin typeface="Courier New" panose="02070309020205020404" pitchFamily="49" charset="0"/>
              </a:rPr>
              <a:t>.</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br>
              <a:rPr lang="en-US" sz="1400" dirty="0">
                <a:solidFill>
                  <a:srgbClr val="000000"/>
                </a:solidFill>
                <a:effectLst/>
                <a:latin typeface="Courier New" panose="02070309020205020404" pitchFamily="49" charset="0"/>
              </a:rPr>
            </a:br>
            <a:r>
              <a:rPr lang="en-US" sz="1400" dirty="0">
                <a:solidFill>
                  <a:srgbClr val="000000"/>
                </a:solidFill>
                <a:effectLst/>
                <a:latin typeface="Courier New" panose="02070309020205020404" pitchFamily="49" charset="0"/>
              </a:rPr>
              <a:t>  </a:t>
            </a:r>
            <a:r>
              <a:rPr lang="en-US" sz="1400" dirty="0" err="1">
                <a:solidFill>
                  <a:srgbClr val="0000FF"/>
                </a:solidFill>
                <a:effectLst/>
                <a:latin typeface="Courier New" panose="02070309020205020404" pitchFamily="49" charset="0"/>
              </a:rPr>
              <a:t>endmethod</a:t>
            </a:r>
            <a:r>
              <a:rPr lang="en-US" sz="1400" dirty="0">
                <a:solidFill>
                  <a:srgbClr val="800080"/>
                </a:solidFill>
                <a:effectLst/>
                <a:latin typeface="Courier New" panose="02070309020205020404" pitchFamily="49" charset="0"/>
              </a:rPr>
              <a:t>.</a:t>
            </a:r>
            <a:r>
              <a:rPr lang="en-US" sz="1400" dirty="0"/>
              <a:t> </a:t>
            </a:r>
          </a:p>
        </p:txBody>
      </p:sp>
      <p:sp>
        <p:nvSpPr>
          <p:cNvPr id="13" name="TextBox 12">
            <a:extLst>
              <a:ext uri="{FF2B5EF4-FFF2-40B4-BE49-F238E27FC236}">
                <a16:creationId xmlns:a16="http://schemas.microsoft.com/office/drawing/2014/main" id="{BE8CFB8C-FB92-6ED2-24F3-4177A773F20A}"/>
              </a:ext>
            </a:extLst>
          </p:cNvPr>
          <p:cNvSpPr txBox="1"/>
          <p:nvPr/>
        </p:nvSpPr>
        <p:spPr>
          <a:xfrm>
            <a:off x="5446340" y="6438382"/>
            <a:ext cx="6094428" cy="307777"/>
          </a:xfrm>
          <a:prstGeom prst="rect">
            <a:avLst/>
          </a:prstGeom>
          <a:noFill/>
        </p:spPr>
        <p:txBody>
          <a:bodyPr wrap="square">
            <a:spAutoFit/>
          </a:bodyPr>
          <a:lstStyle/>
          <a:p>
            <a:r>
              <a:rPr lang="en-US" sz="1400" dirty="0"/>
              <a:t>https://www.youtube.com/watch?v=Y8-duChsYqI</a:t>
            </a:r>
          </a:p>
        </p:txBody>
      </p:sp>
    </p:spTree>
    <p:extLst>
      <p:ext uri="{BB962C8B-B14F-4D97-AF65-F5344CB8AC3E}">
        <p14:creationId xmlns:p14="http://schemas.microsoft.com/office/powerpoint/2010/main" val="4030486516"/>
      </p:ext>
    </p:extLst>
  </p:cSld>
  <p:clrMapOvr>
    <a:masterClrMapping/>
  </p:clrMapOvr>
</p:sld>
</file>

<file path=ppt/theme/theme1.xml><?xml version="1.0" encoding="utf-8"?>
<a:theme xmlns:a="http://schemas.openxmlformats.org/drawingml/2006/main" name="Office Theme">
  <a:themeElements>
    <a:clrScheme name="Impactful">
      <a:dk1>
        <a:sysClr val="windowText" lastClr="000000"/>
      </a:dk1>
      <a:lt1>
        <a:sysClr val="window" lastClr="FFFFFF"/>
      </a:lt1>
      <a:dk2>
        <a:srgbClr val="1F497D"/>
      </a:dk2>
      <a:lt2>
        <a:srgbClr val="EEECE1"/>
      </a:lt2>
      <a:accent1>
        <a:srgbClr val="FFCF03"/>
      </a:accent1>
      <a:accent2>
        <a:srgbClr val="065DC4"/>
      </a:accent2>
      <a:accent3>
        <a:srgbClr val="68B5AD"/>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14269</TotalTime>
  <Words>10820</Words>
  <Application>Microsoft Office PowerPoint</Application>
  <PresentationFormat>Custom</PresentationFormat>
  <Paragraphs>1474</Paragraphs>
  <Slides>133</Slides>
  <Notes>127</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133</vt:i4>
      </vt:variant>
    </vt:vector>
  </HeadingPairs>
  <TitlesOfParts>
    <vt:vector size="155" baseType="lpstr">
      <vt:lpstr>SimSun</vt:lpstr>
      <vt:lpstr>72</vt:lpstr>
      <vt:lpstr>72 Condensed</vt:lpstr>
      <vt:lpstr>72-Bold</vt:lpstr>
      <vt:lpstr>72-Regular</vt:lpstr>
      <vt:lpstr>-apple-system</vt:lpstr>
      <vt:lpstr>Arial</vt:lpstr>
      <vt:lpstr>Arial</vt:lpstr>
      <vt:lpstr>Arial Black</vt:lpstr>
      <vt:lpstr>Bahnschrift SemiBold</vt:lpstr>
      <vt:lpstr>BentonSansRegular</vt:lpstr>
      <vt:lpstr>Calibri</vt:lpstr>
      <vt:lpstr>Consolas</vt:lpstr>
      <vt:lpstr>Cooper Black</vt:lpstr>
      <vt:lpstr>Courier New</vt:lpstr>
      <vt:lpstr>IBMPlexMono,  Courier New</vt:lpstr>
      <vt:lpstr>Monaco</vt:lpstr>
      <vt:lpstr>Montserrat</vt:lpstr>
      <vt:lpstr>Segoe UI</vt:lpstr>
      <vt:lpstr>Wingdings</vt:lpstr>
      <vt:lpstr>Wingdings-Regular</vt:lpstr>
      <vt:lpstr>Office Theme</vt:lpstr>
      <vt:lpstr>SAP BTP Cloud Workflow and BPM Training</vt:lpstr>
      <vt:lpstr>Introduction</vt:lpstr>
      <vt:lpstr>Who is this course for?</vt:lpstr>
      <vt:lpstr>Introduction to SAP BTP</vt:lpstr>
      <vt:lpstr>On Premise V/s Cloud</vt:lpstr>
      <vt:lpstr>Cloud Offerings</vt:lpstr>
      <vt:lpstr>What is BTP</vt:lpstr>
      <vt:lpstr>Environment, Subscriptions &amp; Instances</vt:lpstr>
      <vt:lpstr>BTP Account Administration</vt:lpstr>
      <vt:lpstr>Customer’s eye view</vt:lpstr>
      <vt:lpstr>FAQ’s</vt:lpstr>
      <vt:lpstr>Setup Services for Workflow</vt:lpstr>
      <vt:lpstr>Backing Service</vt:lpstr>
      <vt:lpstr>Backing service instance</vt:lpstr>
      <vt:lpstr>BTP Service catalog</vt:lpstr>
      <vt:lpstr>BTP Entitlement</vt:lpstr>
      <vt:lpstr>Quota Plans</vt:lpstr>
      <vt:lpstr>BTP Destination</vt:lpstr>
      <vt:lpstr>Role Collection</vt:lpstr>
      <vt:lpstr>Business Application Studio</vt:lpstr>
      <vt:lpstr>Introduction to BTP WM</vt:lpstr>
      <vt:lpstr>What is business process</vt:lpstr>
      <vt:lpstr>Processes run the world But…</vt:lpstr>
      <vt:lpstr>What is workflow?</vt:lpstr>
      <vt:lpstr>Workflow management </vt:lpstr>
      <vt:lpstr>Service offerings</vt:lpstr>
      <vt:lpstr>Why SAP BTP WM?</vt:lpstr>
      <vt:lpstr>Key Benefits</vt:lpstr>
      <vt:lpstr>What Booster Does?</vt:lpstr>
      <vt:lpstr>PowerPoint Presentation</vt:lpstr>
      <vt:lpstr>Workflow Development E01</vt:lpstr>
      <vt:lpstr>What does the Booster for workflow do?</vt:lpstr>
      <vt:lpstr>Setup the ES5 demo system</vt:lpstr>
      <vt:lpstr>Create new destination</vt:lpstr>
      <vt:lpstr>Create a Simple Workflow – Scenario 1</vt:lpstr>
      <vt:lpstr>Initialize workflow module</vt:lpstr>
      <vt:lpstr>Understand the workflow project structure</vt:lpstr>
      <vt:lpstr>Use of mta.yaml file</vt:lpstr>
      <vt:lpstr>Service binding with workflow service</vt:lpstr>
      <vt:lpstr>Workflow Development E02</vt:lpstr>
      <vt:lpstr>Workflow Context</vt:lpstr>
      <vt:lpstr>Workflow Task Types</vt:lpstr>
      <vt:lpstr>Workflow Context Access</vt:lpstr>
      <vt:lpstr>Workflow Development E02</vt:lpstr>
      <vt:lpstr>Deploy the workflow</vt:lpstr>
      <vt:lpstr>SAP Workflow management – big picture</vt:lpstr>
      <vt:lpstr>My Inbox App</vt:lpstr>
      <vt:lpstr>Monitor Workflow</vt:lpstr>
      <vt:lpstr>My Inbox - Features</vt:lpstr>
      <vt:lpstr>Monitor Workflow</vt:lpstr>
      <vt:lpstr>SAP Cloud Connector</vt:lpstr>
      <vt:lpstr>Working with Service Tasks</vt:lpstr>
      <vt:lpstr>SAP BTP Workflow persona</vt:lpstr>
      <vt:lpstr>Workflow Scenario - 2</vt:lpstr>
      <vt:lpstr>What is an API</vt:lpstr>
      <vt:lpstr>Working with APIHUB</vt:lpstr>
      <vt:lpstr>API HUB introduction</vt:lpstr>
      <vt:lpstr>PowerPoint Presentation</vt:lpstr>
      <vt:lpstr>PowerPoint Presentation</vt:lpstr>
      <vt:lpstr>Workflow API to start workflow in BTP</vt:lpstr>
      <vt:lpstr>Start workflow instance from API HUB Sandbox</vt:lpstr>
      <vt:lpstr>Understanding Security of Cloud Foundry APIs</vt:lpstr>
      <vt:lpstr>Inject and Test scope</vt:lpstr>
      <vt:lpstr>Calling the API from Postman with Bearer</vt:lpstr>
      <vt:lpstr>Mail Task, Gateways </vt:lpstr>
      <vt:lpstr>Gateways in workflow</vt:lpstr>
      <vt:lpstr>Gateways in Workflow</vt:lpstr>
      <vt:lpstr>Configure Email</vt:lpstr>
      <vt:lpstr>Workflow Use Case 3</vt:lpstr>
      <vt:lpstr>Custom UI5 Integration</vt:lpstr>
      <vt:lpstr>What is deadline monitoring</vt:lpstr>
      <vt:lpstr>Enhance mail body using HTML</vt:lpstr>
      <vt:lpstr>Core Concepts – UI5, Microservice</vt:lpstr>
      <vt:lpstr>Core Concepts – HTML5 Repo, App Router </vt:lpstr>
      <vt:lpstr>Core Concepts – Destination Service, XSUAA</vt:lpstr>
      <vt:lpstr>Custom UI5 Integration E02</vt:lpstr>
      <vt:lpstr>Adding custom UIs for Workflow</vt:lpstr>
      <vt:lpstr>Use case scenario 4</vt:lpstr>
      <vt:lpstr>Adding Managed App Router</vt:lpstr>
      <vt:lpstr>Adding UI5 Component – Task UI</vt:lpstr>
      <vt:lpstr>Task Model and Workflow API Integration</vt:lpstr>
      <vt:lpstr>Behind the scenes</vt:lpstr>
      <vt:lpstr>Employee Hire – E03</vt:lpstr>
      <vt:lpstr>Working with Custom Start UI</vt:lpstr>
      <vt:lpstr>SAP BTP Launchpad</vt:lpstr>
      <vt:lpstr>Sub-flows</vt:lpstr>
      <vt:lpstr>What is Sub-flow</vt:lpstr>
      <vt:lpstr>Parallel Sub-flow Elements</vt:lpstr>
      <vt:lpstr>Scenario use case 5</vt:lpstr>
      <vt:lpstr>Business Rule Service</vt:lpstr>
      <vt:lpstr>Workflow Scenario 6 E01 – Rule Service</vt:lpstr>
      <vt:lpstr>What is Business Rule and Why?</vt:lpstr>
      <vt:lpstr>Why we need a Business Rule Management</vt:lpstr>
      <vt:lpstr>SAP BTP Rule Service</vt:lpstr>
      <vt:lpstr>Rule Project Artefacts</vt:lpstr>
      <vt:lpstr>Develop Rule in BTP</vt:lpstr>
      <vt:lpstr>Test Rule execution using APIHUB</vt:lpstr>
      <vt:lpstr>Consume Rules in Workflow</vt:lpstr>
      <vt:lpstr>PowerPoint Presentation</vt:lpstr>
      <vt:lpstr>Workflow Scenario 6 E02 – Consume Rule Service</vt:lpstr>
      <vt:lpstr>Title</vt:lpstr>
      <vt:lpstr>Translation and Sharing</vt:lpstr>
      <vt:lpstr>Translating workflow</vt:lpstr>
      <vt:lpstr>Challenges sharing Projects</vt:lpstr>
      <vt:lpstr>Git HUB</vt:lpstr>
      <vt:lpstr>Transport Workflow</vt:lpstr>
      <vt:lpstr>What is CI/CD</vt:lpstr>
      <vt:lpstr>BTP CI/CD Management</vt:lpstr>
      <vt:lpstr>Process Templates</vt:lpstr>
      <vt:lpstr>What is process template</vt:lpstr>
      <vt:lpstr>Steps to create process template</vt:lpstr>
      <vt:lpstr>Process Variant</vt:lpstr>
      <vt:lpstr>Workflow Scenario 07 – Process Template</vt:lpstr>
      <vt:lpstr>Process Flexibility</vt:lpstr>
      <vt:lpstr>Process Visibility Scenario</vt:lpstr>
      <vt:lpstr>Manage Packages</vt:lpstr>
      <vt:lpstr>Process Flexibility</vt:lpstr>
      <vt:lpstr>Standard Workflow Content</vt:lpstr>
      <vt:lpstr>Consuming workflow content for no-code business configuration</vt:lpstr>
      <vt:lpstr>Standard Content – SAP Workflow</vt:lpstr>
      <vt:lpstr>Example Scenario 8: CAPEX (capital expenditure)</vt:lpstr>
      <vt:lpstr>Digitize workflows, manage decisions, and gain end-to-end visibility</vt:lpstr>
      <vt:lpstr>Title</vt:lpstr>
      <vt:lpstr>PowerPoint Presentation</vt:lpstr>
      <vt:lpstr>Employee On-boarding</vt:lpstr>
      <vt:lpstr>Title</vt:lpstr>
      <vt:lpstr>Title</vt:lpstr>
      <vt:lpstr>Title</vt:lpstr>
      <vt:lpstr>Title</vt:lpstr>
      <vt:lpstr>Title</vt:lpstr>
      <vt:lpstr>Title</vt:lpstr>
      <vt:lpstr>Process flexibility cockpit</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349</cp:revision>
  <dcterms:created xsi:type="dcterms:W3CDTF">2013-09-12T13:05:01Z</dcterms:created>
  <dcterms:modified xsi:type="dcterms:W3CDTF">2022-11-12T07:04:01Z</dcterms:modified>
</cp:coreProperties>
</file>